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74" r:id="rId9"/>
    <p:sldId id="269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53EA6-15BB-4A97-9B2F-7096F7F961B2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F4A5E-10A1-4E6F-BAA8-AE23CE1D6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8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31BFA-FC91-A242-8A9E-B2FD8A1E550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83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31BFA-FC91-A242-8A9E-B2FD8A1E550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42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3783-E09D-41CB-8AF9-6D2055E46A9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0CDB-AF99-4193-843B-4B35B4AA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3783-E09D-41CB-8AF9-6D2055E46A9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0CDB-AF99-4193-843B-4B35B4AA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3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3783-E09D-41CB-8AF9-6D2055E46A9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0CDB-AF99-4193-843B-4B35B4AA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9">
            <a:extLst>
              <a:ext uri="{FF2B5EF4-FFF2-40B4-BE49-F238E27FC236}">
                <a16:creationId xmlns:a16="http://schemas.microsoft.com/office/drawing/2014/main" id="{0C0F811E-4D96-A44A-96EC-9252689303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4368" y="1495327"/>
            <a:ext cx="4179037" cy="4179037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3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5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-imag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9">
            <a:extLst>
              <a:ext uri="{FF2B5EF4-FFF2-40B4-BE49-F238E27FC236}">
                <a16:creationId xmlns:a16="http://schemas.microsoft.com/office/drawing/2014/main" id="{0D6866E6-DC2A-DC4A-9E33-8149BDBC4E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s-ES" dirty="0" err="1"/>
              <a:t>Put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EB2682-D400-EB43-9E34-BB348647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6743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3783-E09D-41CB-8AF9-6D2055E46A9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0CDB-AF99-4193-843B-4B35B4AA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3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3783-E09D-41CB-8AF9-6D2055E46A9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0CDB-AF99-4193-843B-4B35B4AA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7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3783-E09D-41CB-8AF9-6D2055E46A9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0CDB-AF99-4193-843B-4B35B4AA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5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3783-E09D-41CB-8AF9-6D2055E46A9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0CDB-AF99-4193-843B-4B35B4AA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8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3783-E09D-41CB-8AF9-6D2055E46A9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0CDB-AF99-4193-843B-4B35B4AA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1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3783-E09D-41CB-8AF9-6D2055E46A9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0CDB-AF99-4193-843B-4B35B4AA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9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3783-E09D-41CB-8AF9-6D2055E46A9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0CDB-AF99-4193-843B-4B35B4AA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92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3783-E09D-41CB-8AF9-6D2055E46A9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0CDB-AF99-4193-843B-4B35B4AA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3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D3783-E09D-41CB-8AF9-6D2055E46A9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C0CDB-AF99-4193-843B-4B35B4AA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ating.iaar.kz/register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ating.iaar.kz/register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ating.naar@mail.r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557E154-D7FB-0743-BEE6-52E4A7E96861}"/>
              </a:ext>
            </a:extLst>
          </p:cNvPr>
          <p:cNvSpPr/>
          <p:nvPr/>
        </p:nvSpPr>
        <p:spPr>
          <a:xfrm>
            <a:off x="8768614" y="0"/>
            <a:ext cx="34233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E94E1046-126A-C14D-ADCF-5D6E02715BFE}"/>
              </a:ext>
            </a:extLst>
          </p:cNvPr>
          <p:cNvSpPr txBox="1">
            <a:spLocks/>
          </p:cNvSpPr>
          <p:nvPr/>
        </p:nvSpPr>
        <p:spPr>
          <a:xfrm>
            <a:off x="927234" y="1973923"/>
            <a:ext cx="5558796" cy="1120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/>
              <a:t>Национальный Рейтинг ВУЗов Республики Казахстан 2024</a:t>
            </a:r>
            <a:endParaRPr lang="es-ES" sz="4000" b="1" dirty="0"/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BCA96FD6-66BA-B24F-B939-13DC84A266C7}"/>
              </a:ext>
            </a:extLst>
          </p:cNvPr>
          <p:cNvSpPr/>
          <p:nvPr/>
        </p:nvSpPr>
        <p:spPr>
          <a:xfrm>
            <a:off x="1099155" y="5760992"/>
            <a:ext cx="504782" cy="504782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1754 w 5829300"/>
              <a:gd name="connsiteY10" fmla="*/ 3006852 h 5829300"/>
              <a:gd name="connsiteX11" fmla="*/ 4051754 w 5829300"/>
              <a:gd name="connsiteY11" fmla="*/ 3205382 h 5829300"/>
              <a:gd name="connsiteX12" fmla="*/ 3013910 w 5829300"/>
              <a:gd name="connsiteY12" fmla="*/ 4250293 h 5829300"/>
              <a:gd name="connsiteX13" fmla="*/ 2991298 w 5829300"/>
              <a:gd name="connsiteY13" fmla="*/ 4265838 h 5829300"/>
              <a:gd name="connsiteX14" fmla="*/ 2983525 w 5829300"/>
              <a:gd name="connsiteY14" fmla="*/ 4273611 h 5829300"/>
              <a:gd name="connsiteX15" fmla="*/ 2967981 w 5829300"/>
              <a:gd name="connsiteY15" fmla="*/ 4281383 h 5829300"/>
              <a:gd name="connsiteX16" fmla="*/ 2952436 w 5829300"/>
              <a:gd name="connsiteY16" fmla="*/ 4289155 h 5829300"/>
              <a:gd name="connsiteX17" fmla="*/ 2936891 w 5829300"/>
              <a:gd name="connsiteY17" fmla="*/ 4289155 h 5829300"/>
              <a:gd name="connsiteX18" fmla="*/ 2906516 w 5829300"/>
              <a:gd name="connsiteY18" fmla="*/ 4289155 h 5829300"/>
              <a:gd name="connsiteX19" fmla="*/ 2876141 w 5829300"/>
              <a:gd name="connsiteY19" fmla="*/ 4289155 h 5829300"/>
              <a:gd name="connsiteX20" fmla="*/ 2860596 w 5829300"/>
              <a:gd name="connsiteY20" fmla="*/ 4289155 h 5829300"/>
              <a:gd name="connsiteX21" fmla="*/ 2845051 w 5829300"/>
              <a:gd name="connsiteY21" fmla="*/ 4281383 h 5829300"/>
              <a:gd name="connsiteX22" fmla="*/ 2829506 w 5829300"/>
              <a:gd name="connsiteY22" fmla="*/ 4273611 h 5829300"/>
              <a:gd name="connsiteX23" fmla="*/ 2821734 w 5829300"/>
              <a:gd name="connsiteY23" fmla="*/ 4265838 h 5829300"/>
              <a:gd name="connsiteX24" fmla="*/ 2799121 w 5829300"/>
              <a:gd name="connsiteY24" fmla="*/ 4250293 h 5829300"/>
              <a:gd name="connsiteX25" fmla="*/ 1770478 w 5829300"/>
              <a:gd name="connsiteY25" fmla="*/ 3197600 h 5829300"/>
              <a:gd name="connsiteX26" fmla="*/ 1770478 w 5829300"/>
              <a:gd name="connsiteY26" fmla="*/ 2999070 h 5829300"/>
              <a:gd name="connsiteX27" fmla="*/ 1969008 w 5829300"/>
              <a:gd name="connsiteY27" fmla="*/ 2999070 h 5829300"/>
              <a:gd name="connsiteX28" fmla="*/ 2777947 w 5829300"/>
              <a:gd name="connsiteY28" fmla="*/ 3808009 h 5829300"/>
              <a:gd name="connsiteX29" fmla="*/ 2777947 w 5829300"/>
              <a:gd name="connsiteY29" fmla="*/ 1571958 h 5829300"/>
              <a:gd name="connsiteX30" fmla="*/ 2915012 w 5829300"/>
              <a:gd name="connsiteY30" fmla="*/ 1434894 h 5829300"/>
              <a:gd name="connsiteX31" fmla="*/ 3052077 w 5829300"/>
              <a:gd name="connsiteY31" fmla="*/ 1571958 h 5829300"/>
              <a:gd name="connsiteX32" fmla="*/ 3052077 w 5829300"/>
              <a:gd name="connsiteY32" fmla="*/ 3807314 h 5829300"/>
              <a:gd name="connsiteX33" fmla="*/ 3846176 w 5829300"/>
              <a:gd name="connsiteY33" fmla="*/ 3013920 h 5829300"/>
              <a:gd name="connsiteX34" fmla="*/ 4051754 w 5829300"/>
              <a:gd name="connsiteY34" fmla="*/ 300685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1754" y="3006852"/>
                </a:moveTo>
                <a:cubicBezTo>
                  <a:pt x="4105447" y="3060544"/>
                  <a:pt x="4105447" y="3151680"/>
                  <a:pt x="4051754" y="3205382"/>
                </a:cubicBezTo>
                <a:lnTo>
                  <a:pt x="3013910" y="4250293"/>
                </a:lnTo>
                <a:cubicBezTo>
                  <a:pt x="3006138" y="4258066"/>
                  <a:pt x="2998365" y="4265838"/>
                  <a:pt x="2991298" y="4265838"/>
                </a:cubicBezTo>
                <a:lnTo>
                  <a:pt x="2983525" y="4273611"/>
                </a:lnTo>
                <a:cubicBezTo>
                  <a:pt x="2975753" y="4273611"/>
                  <a:pt x="2975753" y="4281383"/>
                  <a:pt x="2967981" y="4281383"/>
                </a:cubicBezTo>
                <a:cubicBezTo>
                  <a:pt x="2960208" y="4281383"/>
                  <a:pt x="2960208" y="4281383"/>
                  <a:pt x="2952436" y="4289155"/>
                </a:cubicBezTo>
                <a:cubicBezTo>
                  <a:pt x="2944663" y="4289155"/>
                  <a:pt x="2944663" y="4289155"/>
                  <a:pt x="2936891" y="4289155"/>
                </a:cubicBezTo>
                <a:cubicBezTo>
                  <a:pt x="2929119" y="4289155"/>
                  <a:pt x="2921346" y="4289155"/>
                  <a:pt x="2906516" y="4289155"/>
                </a:cubicBezTo>
                <a:cubicBezTo>
                  <a:pt x="2898743" y="4289155"/>
                  <a:pt x="2890971" y="4289155"/>
                  <a:pt x="2876141" y="4289155"/>
                </a:cubicBezTo>
                <a:cubicBezTo>
                  <a:pt x="2868368" y="4289155"/>
                  <a:pt x="2868368" y="4289155"/>
                  <a:pt x="2860596" y="4289155"/>
                </a:cubicBezTo>
                <a:cubicBezTo>
                  <a:pt x="2852823" y="4289155"/>
                  <a:pt x="2852823" y="4289155"/>
                  <a:pt x="2845051" y="4281383"/>
                </a:cubicBezTo>
                <a:cubicBezTo>
                  <a:pt x="2837279" y="4281383"/>
                  <a:pt x="2837279" y="4273611"/>
                  <a:pt x="2829506" y="4273611"/>
                </a:cubicBezTo>
                <a:cubicBezTo>
                  <a:pt x="2829506" y="4273611"/>
                  <a:pt x="2821734" y="4273611"/>
                  <a:pt x="2821734" y="4265838"/>
                </a:cubicBezTo>
                <a:cubicBezTo>
                  <a:pt x="2813961" y="4258066"/>
                  <a:pt x="2806189" y="4258066"/>
                  <a:pt x="2799121" y="4250293"/>
                </a:cubicBezTo>
                <a:lnTo>
                  <a:pt x="1770478" y="3197600"/>
                </a:lnTo>
                <a:cubicBezTo>
                  <a:pt x="1716786" y="3143907"/>
                  <a:pt x="1716786" y="3052772"/>
                  <a:pt x="1770478" y="2999070"/>
                </a:cubicBezTo>
                <a:cubicBezTo>
                  <a:pt x="1824171" y="2945368"/>
                  <a:pt x="1915306" y="2945378"/>
                  <a:pt x="1969008" y="2999070"/>
                </a:cubicBezTo>
                <a:lnTo>
                  <a:pt x="2777947" y="3808009"/>
                </a:lnTo>
                <a:lnTo>
                  <a:pt x="2777947" y="1571958"/>
                </a:lnTo>
                <a:cubicBezTo>
                  <a:pt x="2777947" y="1495654"/>
                  <a:pt x="2838707" y="1434894"/>
                  <a:pt x="2915012" y="1434894"/>
                </a:cubicBezTo>
                <a:cubicBezTo>
                  <a:pt x="2991317" y="1434894"/>
                  <a:pt x="3052077" y="1495654"/>
                  <a:pt x="3052077" y="1571958"/>
                </a:cubicBezTo>
                <a:lnTo>
                  <a:pt x="3052077" y="3807314"/>
                </a:lnTo>
                <a:lnTo>
                  <a:pt x="3846176" y="3013920"/>
                </a:lnTo>
                <a:cubicBezTo>
                  <a:pt x="3906926" y="2953150"/>
                  <a:pt x="3998767" y="2953150"/>
                  <a:pt x="4051754" y="300685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FA38222-18D0-D54F-BC7A-8D61EE943023}"/>
              </a:ext>
            </a:extLst>
          </p:cNvPr>
          <p:cNvSpPr/>
          <p:nvPr/>
        </p:nvSpPr>
        <p:spPr>
          <a:xfrm>
            <a:off x="940067" y="4151132"/>
            <a:ext cx="41484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РЕСПУБЛИКА КАЗАХСТАН </a:t>
            </a:r>
          </a:p>
          <a:p>
            <a:pPr>
              <a:spcAft>
                <a:spcPts val="600"/>
              </a:spcAft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010000 Г. НУР-СУЛТАН</a:t>
            </a:r>
          </a:p>
          <a:p>
            <a:pPr>
              <a:spcAft>
                <a:spcPts val="600"/>
              </a:spcAft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ПР. Б. МОМЫШУЛЫ 2, ВП 4Г</a:t>
            </a:r>
          </a:p>
          <a:p>
            <a:pPr>
              <a:spcAft>
                <a:spcPts val="600"/>
              </a:spcAft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ТЕЛ: +7 7172 76-85-62</a:t>
            </a:r>
          </a:p>
          <a:p>
            <a:pPr>
              <a:spcAft>
                <a:spcPts val="600"/>
              </a:spcAft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E-MAIL: IAAR@IAAR.KZ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58F0C5D3-4D3F-8240-822B-E98E7DCCEF8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 rot="16200000">
            <a:off x="8407017" y="3074988"/>
            <a:ext cx="6858000" cy="708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ru-RU" sz="1400" spc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Независимое агентство аккредитации и рейтинга</a:t>
            </a:r>
            <a:r>
              <a:rPr lang="es-ES" sz="1400" spc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EEA761F4-A7AD-9B43-8149-AE7634784A6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40067" y="693738"/>
            <a:ext cx="4973638" cy="790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4400" b="1" dirty="0">
                <a:solidFill>
                  <a:schemeClr val="accent1"/>
                </a:solidFill>
              </a:rPr>
              <a:t>Инструкция 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6694368" y="1581955"/>
            <a:ext cx="4179037" cy="4179037"/>
          </a:xfrm>
        </p:spPr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04" y="1484312"/>
            <a:ext cx="4351101" cy="427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92BDC-F359-CE4B-B87F-004D4FAC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23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 случае возникновения вопросов, вы можете обратится по контактам указанным ниже: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9A3AE4-2E62-9844-BDE7-3217DE0764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282" t="-8666"/>
          <a:stretch/>
        </p:blipFill>
        <p:spPr>
          <a:xfrm>
            <a:off x="4625009" y="522676"/>
            <a:ext cx="7566991" cy="6335323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82638826-F450-AD40-8305-E41982A2E001}"/>
              </a:ext>
            </a:extLst>
          </p:cNvPr>
          <p:cNvSpPr txBox="1"/>
          <p:nvPr/>
        </p:nvSpPr>
        <p:spPr>
          <a:xfrm>
            <a:off x="1483631" y="3146756"/>
            <a:ext cx="221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defRPr/>
            </a:pPr>
            <a:r>
              <a:rPr lang="en-US" kern="0" dirty="0">
                <a:solidFill>
                  <a:srgbClr val="011627"/>
                </a:solidFill>
                <a:latin typeface="+mn-lt"/>
                <a:ea typeface="Roboto Th" pitchFamily="2" charset="0"/>
              </a:rPr>
              <a:t>rating.naar@mail.ru</a:t>
            </a:r>
            <a:endParaRPr lang="lt-LT" kern="0" dirty="0">
              <a:solidFill>
                <a:srgbClr val="011627"/>
              </a:solidFill>
              <a:latin typeface="+mn-lt"/>
              <a:ea typeface="Roboto Th" pitchFamily="2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28ED6B9-286C-CC4A-804A-B1EC1CC8A371}"/>
              </a:ext>
            </a:extLst>
          </p:cNvPr>
          <p:cNvSpPr txBox="1"/>
          <p:nvPr/>
        </p:nvSpPr>
        <p:spPr>
          <a:xfrm>
            <a:off x="1483631" y="3959993"/>
            <a:ext cx="221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defRPr/>
            </a:pPr>
            <a:r>
              <a:rPr lang="es-ES" kern="0" dirty="0">
                <a:solidFill>
                  <a:srgbClr val="011627"/>
                </a:solidFill>
                <a:latin typeface="+mn-lt"/>
                <a:ea typeface="Roboto Th" pitchFamily="2" charset="0"/>
              </a:rPr>
              <a:t>8 7172 76 85 61</a:t>
            </a:r>
          </a:p>
          <a:p>
            <a:pPr defTabSz="238110">
              <a:defRPr/>
            </a:pPr>
            <a:r>
              <a:rPr lang="es-ES" kern="0" dirty="0">
                <a:solidFill>
                  <a:srgbClr val="011627"/>
                </a:solidFill>
                <a:latin typeface="+mn-lt"/>
                <a:ea typeface="Roboto Th" pitchFamily="2" charset="0"/>
              </a:rPr>
              <a:t>+7 777 474 82 82</a:t>
            </a:r>
            <a:endParaRPr lang="lt-LT" kern="0" dirty="0">
              <a:solidFill>
                <a:srgbClr val="011627"/>
              </a:solidFill>
              <a:latin typeface="+mn-lt"/>
              <a:ea typeface="Roboto Th" pitchFamily="2" charset="0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C93D9380-C907-124A-8809-863D2DFBB415}"/>
              </a:ext>
            </a:extLst>
          </p:cNvPr>
          <p:cNvSpPr/>
          <p:nvPr/>
        </p:nvSpPr>
        <p:spPr>
          <a:xfrm>
            <a:off x="952515" y="3202480"/>
            <a:ext cx="301831" cy="211578"/>
          </a:xfrm>
          <a:custGeom>
            <a:avLst/>
            <a:gdLst>
              <a:gd name="connsiteX0" fmla="*/ 5830005 w 5829300"/>
              <a:gd name="connsiteY0" fmla="*/ 390287 h 4086225"/>
              <a:gd name="connsiteX1" fmla="*/ 5830005 w 5829300"/>
              <a:gd name="connsiteY1" fmla="*/ 367617 h 4086225"/>
              <a:gd name="connsiteX2" fmla="*/ 5723049 w 5829300"/>
              <a:gd name="connsiteY2" fmla="*/ 115462 h 4086225"/>
              <a:gd name="connsiteX3" fmla="*/ 5715257 w 5829300"/>
              <a:gd name="connsiteY3" fmla="*/ 107671 h 4086225"/>
              <a:gd name="connsiteX4" fmla="*/ 5707466 w 5829300"/>
              <a:gd name="connsiteY4" fmla="*/ 99879 h 4086225"/>
              <a:gd name="connsiteX5" fmla="*/ 5661431 w 5829300"/>
              <a:gd name="connsiteY5" fmla="*/ 61627 h 4086225"/>
              <a:gd name="connsiteX6" fmla="*/ 5645849 w 5829300"/>
              <a:gd name="connsiteY6" fmla="*/ 53835 h 4086225"/>
              <a:gd name="connsiteX7" fmla="*/ 5592014 w 5829300"/>
              <a:gd name="connsiteY7" fmla="*/ 31166 h 4086225"/>
              <a:gd name="connsiteX8" fmla="*/ 5576431 w 5829300"/>
              <a:gd name="connsiteY8" fmla="*/ 23374 h 4086225"/>
              <a:gd name="connsiteX9" fmla="*/ 5507727 w 5829300"/>
              <a:gd name="connsiteY9" fmla="*/ 7791 h 4086225"/>
              <a:gd name="connsiteX10" fmla="*/ 5492144 w 5829300"/>
              <a:gd name="connsiteY10" fmla="*/ 7791 h 4086225"/>
              <a:gd name="connsiteX11" fmla="*/ 5407857 w 5829300"/>
              <a:gd name="connsiteY11" fmla="*/ 0 h 4086225"/>
              <a:gd name="connsiteX12" fmla="*/ 413642 w 5829300"/>
              <a:gd name="connsiteY12" fmla="*/ 0 h 4086225"/>
              <a:gd name="connsiteX13" fmla="*/ 321564 w 5829300"/>
              <a:gd name="connsiteY13" fmla="*/ 7791 h 4086225"/>
              <a:gd name="connsiteX14" fmla="*/ 298895 w 5829300"/>
              <a:gd name="connsiteY14" fmla="*/ 15583 h 4086225"/>
              <a:gd name="connsiteX15" fmla="*/ 237982 w 5829300"/>
              <a:gd name="connsiteY15" fmla="*/ 31166 h 4086225"/>
              <a:gd name="connsiteX16" fmla="*/ 222399 w 5829300"/>
              <a:gd name="connsiteY16" fmla="*/ 38957 h 4086225"/>
              <a:gd name="connsiteX17" fmla="*/ 168564 w 5829300"/>
              <a:gd name="connsiteY17" fmla="*/ 61627 h 4086225"/>
              <a:gd name="connsiteX18" fmla="*/ 160772 w 5829300"/>
              <a:gd name="connsiteY18" fmla="*/ 69418 h 4086225"/>
              <a:gd name="connsiteX19" fmla="*/ 114729 w 5829300"/>
              <a:gd name="connsiteY19" fmla="*/ 99879 h 4086225"/>
              <a:gd name="connsiteX20" fmla="*/ 92059 w 5829300"/>
              <a:gd name="connsiteY20" fmla="*/ 122549 h 4086225"/>
              <a:gd name="connsiteX21" fmla="*/ 0 w 5829300"/>
              <a:gd name="connsiteY21" fmla="*/ 329375 h 4086225"/>
              <a:gd name="connsiteX22" fmla="*/ 0 w 5829300"/>
              <a:gd name="connsiteY22" fmla="*/ 344957 h 4086225"/>
              <a:gd name="connsiteX23" fmla="*/ 0 w 5829300"/>
              <a:gd name="connsiteY23" fmla="*/ 3749040 h 4086225"/>
              <a:gd name="connsiteX24" fmla="*/ 0 w 5829300"/>
              <a:gd name="connsiteY24" fmla="*/ 3764623 h 4086225"/>
              <a:gd name="connsiteX25" fmla="*/ 145199 w 5829300"/>
              <a:gd name="connsiteY25" fmla="*/ 4016778 h 4086225"/>
              <a:gd name="connsiteX26" fmla="*/ 397354 w 5829300"/>
              <a:gd name="connsiteY26" fmla="*/ 4093274 h 4086225"/>
              <a:gd name="connsiteX27" fmla="*/ 5423440 w 5829300"/>
              <a:gd name="connsiteY27" fmla="*/ 4093274 h 4086225"/>
              <a:gd name="connsiteX28" fmla="*/ 5431232 w 5829300"/>
              <a:gd name="connsiteY28" fmla="*/ 4093274 h 4086225"/>
              <a:gd name="connsiteX29" fmla="*/ 5431232 w 5829300"/>
              <a:gd name="connsiteY29" fmla="*/ 4093274 h 4086225"/>
              <a:gd name="connsiteX30" fmla="*/ 5507727 w 5829300"/>
              <a:gd name="connsiteY30" fmla="*/ 4085482 h 4086225"/>
              <a:gd name="connsiteX31" fmla="*/ 5523310 w 5829300"/>
              <a:gd name="connsiteY31" fmla="*/ 4085482 h 4086225"/>
              <a:gd name="connsiteX32" fmla="*/ 5584222 w 5829300"/>
              <a:gd name="connsiteY32" fmla="*/ 4069900 h 4086225"/>
              <a:gd name="connsiteX33" fmla="*/ 5592014 w 5829300"/>
              <a:gd name="connsiteY33" fmla="*/ 4069900 h 4086225"/>
              <a:gd name="connsiteX34" fmla="*/ 5829291 w 5829300"/>
              <a:gd name="connsiteY34" fmla="*/ 3725666 h 4086225"/>
              <a:gd name="connsiteX35" fmla="*/ 5829291 w 5829300"/>
              <a:gd name="connsiteY35" fmla="*/ 3702996 h 4086225"/>
              <a:gd name="connsiteX36" fmla="*/ 5829291 w 5829300"/>
              <a:gd name="connsiteY36" fmla="*/ 3695205 h 4086225"/>
              <a:gd name="connsiteX37" fmla="*/ 5829291 w 5829300"/>
              <a:gd name="connsiteY37" fmla="*/ 3687413 h 4086225"/>
              <a:gd name="connsiteX38" fmla="*/ 5829291 w 5829300"/>
              <a:gd name="connsiteY38" fmla="*/ 412956 h 4086225"/>
              <a:gd name="connsiteX39" fmla="*/ 5829291 w 5829300"/>
              <a:gd name="connsiteY39" fmla="*/ 397373 h 4086225"/>
              <a:gd name="connsiteX40" fmla="*/ 5830005 w 5829300"/>
              <a:gd name="connsiteY40" fmla="*/ 390287 h 4086225"/>
              <a:gd name="connsiteX41" fmla="*/ 5340573 w 5829300"/>
              <a:gd name="connsiteY41" fmla="*/ 283340 h 4086225"/>
              <a:gd name="connsiteX42" fmla="*/ 2930938 w 5829300"/>
              <a:gd name="connsiteY42" fmla="*/ 2631348 h 4086225"/>
              <a:gd name="connsiteX43" fmla="*/ 2379879 w 5829300"/>
              <a:gd name="connsiteY43" fmla="*/ 2095871 h 4086225"/>
              <a:gd name="connsiteX44" fmla="*/ 2379879 w 5829300"/>
              <a:gd name="connsiteY44" fmla="*/ 2095871 h 4086225"/>
              <a:gd name="connsiteX45" fmla="*/ 490147 w 5829300"/>
              <a:gd name="connsiteY45" fmla="*/ 282626 h 4086225"/>
              <a:gd name="connsiteX46" fmla="*/ 5340573 w 5829300"/>
              <a:gd name="connsiteY46" fmla="*/ 282626 h 4086225"/>
              <a:gd name="connsiteX47" fmla="*/ 5340573 w 5829300"/>
              <a:gd name="connsiteY47" fmla="*/ 283340 h 4086225"/>
              <a:gd name="connsiteX48" fmla="*/ 284026 w 5829300"/>
              <a:gd name="connsiteY48" fmla="*/ 3656962 h 4086225"/>
              <a:gd name="connsiteX49" fmla="*/ 284026 w 5829300"/>
              <a:gd name="connsiteY49" fmla="*/ 474583 h 4086225"/>
              <a:gd name="connsiteX50" fmla="*/ 2066106 w 5829300"/>
              <a:gd name="connsiteY50" fmla="*/ 2187959 h 4086225"/>
              <a:gd name="connsiteX51" fmla="*/ 284026 w 5829300"/>
              <a:gd name="connsiteY51" fmla="*/ 3656962 h 4086225"/>
              <a:gd name="connsiteX52" fmla="*/ 2854442 w 5829300"/>
              <a:gd name="connsiteY52" fmla="*/ 3817039 h 4086225"/>
              <a:gd name="connsiteX53" fmla="*/ 536181 w 5829300"/>
              <a:gd name="connsiteY53" fmla="*/ 3817039 h 4086225"/>
              <a:gd name="connsiteX54" fmla="*/ 2272932 w 5829300"/>
              <a:gd name="connsiteY54" fmla="*/ 2394071 h 4086225"/>
              <a:gd name="connsiteX55" fmla="*/ 2831068 w 5829300"/>
              <a:gd name="connsiteY55" fmla="*/ 2937339 h 4086225"/>
              <a:gd name="connsiteX56" fmla="*/ 2899772 w 5829300"/>
              <a:gd name="connsiteY56" fmla="*/ 2975591 h 4086225"/>
              <a:gd name="connsiteX57" fmla="*/ 2907564 w 5829300"/>
              <a:gd name="connsiteY57" fmla="*/ 2975591 h 4086225"/>
              <a:gd name="connsiteX58" fmla="*/ 2923146 w 5829300"/>
              <a:gd name="connsiteY58" fmla="*/ 2975591 h 4086225"/>
              <a:gd name="connsiteX59" fmla="*/ 2923146 w 5829300"/>
              <a:gd name="connsiteY59" fmla="*/ 2975591 h 4086225"/>
              <a:gd name="connsiteX60" fmla="*/ 2938729 w 5829300"/>
              <a:gd name="connsiteY60" fmla="*/ 2975591 h 4086225"/>
              <a:gd name="connsiteX61" fmla="*/ 2946521 w 5829300"/>
              <a:gd name="connsiteY61" fmla="*/ 2975591 h 4086225"/>
              <a:gd name="connsiteX62" fmla="*/ 3015225 w 5829300"/>
              <a:gd name="connsiteY62" fmla="*/ 2937339 h 4086225"/>
              <a:gd name="connsiteX63" fmla="*/ 3542910 w 5829300"/>
              <a:gd name="connsiteY63" fmla="*/ 2424532 h 4086225"/>
              <a:gd name="connsiteX64" fmla="*/ 5286737 w 5829300"/>
              <a:gd name="connsiteY64" fmla="*/ 3817049 h 4086225"/>
              <a:gd name="connsiteX65" fmla="*/ 2854442 w 5829300"/>
              <a:gd name="connsiteY65" fmla="*/ 3817049 h 4086225"/>
              <a:gd name="connsiteX66" fmla="*/ 5546684 w 5829300"/>
              <a:gd name="connsiteY66" fmla="*/ 3664048 h 4086225"/>
              <a:gd name="connsiteX67" fmla="*/ 3756822 w 5829300"/>
              <a:gd name="connsiteY67" fmla="*/ 2218411 h 4086225"/>
              <a:gd name="connsiteX68" fmla="*/ 5546684 w 5829300"/>
              <a:gd name="connsiteY68" fmla="*/ 474574 h 4086225"/>
              <a:gd name="connsiteX69" fmla="*/ 5546684 w 5829300"/>
              <a:gd name="connsiteY69" fmla="*/ 3664048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829300" h="4086225">
                <a:moveTo>
                  <a:pt x="5830005" y="390287"/>
                </a:moveTo>
                <a:lnTo>
                  <a:pt x="5830005" y="367617"/>
                </a:lnTo>
                <a:cubicBezTo>
                  <a:pt x="5830005" y="283331"/>
                  <a:pt x="5791753" y="184166"/>
                  <a:pt x="5723049" y="115462"/>
                </a:cubicBezTo>
                <a:lnTo>
                  <a:pt x="5715257" y="107671"/>
                </a:lnTo>
                <a:cubicBezTo>
                  <a:pt x="5715257" y="107671"/>
                  <a:pt x="5707466" y="107671"/>
                  <a:pt x="5707466" y="99879"/>
                </a:cubicBezTo>
                <a:cubicBezTo>
                  <a:pt x="5691883" y="84296"/>
                  <a:pt x="5677005" y="77210"/>
                  <a:pt x="5661431" y="61627"/>
                </a:cubicBezTo>
                <a:cubicBezTo>
                  <a:pt x="5653640" y="61627"/>
                  <a:pt x="5653640" y="53835"/>
                  <a:pt x="5645849" y="53835"/>
                </a:cubicBezTo>
                <a:cubicBezTo>
                  <a:pt x="5630266" y="46044"/>
                  <a:pt x="5607596" y="38252"/>
                  <a:pt x="5592014" y="31166"/>
                </a:cubicBezTo>
                <a:cubicBezTo>
                  <a:pt x="5584222" y="31166"/>
                  <a:pt x="5584222" y="23374"/>
                  <a:pt x="5576431" y="23374"/>
                </a:cubicBezTo>
                <a:cubicBezTo>
                  <a:pt x="5553761" y="15583"/>
                  <a:pt x="5530396" y="7791"/>
                  <a:pt x="5507727" y="7791"/>
                </a:cubicBezTo>
                <a:cubicBezTo>
                  <a:pt x="5499935" y="7791"/>
                  <a:pt x="5499935" y="7791"/>
                  <a:pt x="5492144" y="7791"/>
                </a:cubicBezTo>
                <a:cubicBezTo>
                  <a:pt x="5469475" y="7791"/>
                  <a:pt x="5438318" y="0"/>
                  <a:pt x="5407857" y="0"/>
                </a:cubicBezTo>
                <a:lnTo>
                  <a:pt x="413642" y="0"/>
                </a:lnTo>
                <a:cubicBezTo>
                  <a:pt x="383181" y="0"/>
                  <a:pt x="352730" y="0"/>
                  <a:pt x="321564" y="7791"/>
                </a:cubicBezTo>
                <a:cubicBezTo>
                  <a:pt x="313773" y="7791"/>
                  <a:pt x="305981" y="7791"/>
                  <a:pt x="298895" y="15583"/>
                </a:cubicBezTo>
                <a:cubicBezTo>
                  <a:pt x="276225" y="23374"/>
                  <a:pt x="252851" y="23374"/>
                  <a:pt x="237982" y="31166"/>
                </a:cubicBezTo>
                <a:cubicBezTo>
                  <a:pt x="230191" y="31166"/>
                  <a:pt x="230191" y="38957"/>
                  <a:pt x="222399" y="38957"/>
                </a:cubicBezTo>
                <a:cubicBezTo>
                  <a:pt x="206816" y="46749"/>
                  <a:pt x="184147" y="54540"/>
                  <a:pt x="168564" y="61627"/>
                </a:cubicBezTo>
                <a:lnTo>
                  <a:pt x="160772" y="69418"/>
                </a:lnTo>
                <a:cubicBezTo>
                  <a:pt x="145190" y="77210"/>
                  <a:pt x="130312" y="92088"/>
                  <a:pt x="114729" y="99879"/>
                </a:cubicBezTo>
                <a:cubicBezTo>
                  <a:pt x="106937" y="107671"/>
                  <a:pt x="99146" y="115462"/>
                  <a:pt x="92059" y="122549"/>
                </a:cubicBezTo>
                <a:cubicBezTo>
                  <a:pt x="38252" y="183471"/>
                  <a:pt x="7791" y="252879"/>
                  <a:pt x="0" y="329375"/>
                </a:cubicBezTo>
                <a:cubicBezTo>
                  <a:pt x="0" y="337166"/>
                  <a:pt x="0" y="337166"/>
                  <a:pt x="0" y="344957"/>
                </a:cubicBezTo>
                <a:lnTo>
                  <a:pt x="0" y="3749040"/>
                </a:lnTo>
                <a:cubicBezTo>
                  <a:pt x="0" y="3756832"/>
                  <a:pt x="0" y="3756832"/>
                  <a:pt x="0" y="3764623"/>
                </a:cubicBezTo>
                <a:cubicBezTo>
                  <a:pt x="15583" y="3871579"/>
                  <a:pt x="68704" y="3963657"/>
                  <a:pt x="145199" y="4016778"/>
                </a:cubicBezTo>
                <a:cubicBezTo>
                  <a:pt x="213903" y="4062813"/>
                  <a:pt x="298190" y="4093274"/>
                  <a:pt x="397354" y="4093274"/>
                </a:cubicBezTo>
                <a:lnTo>
                  <a:pt x="5423440" y="4093274"/>
                </a:lnTo>
                <a:cubicBezTo>
                  <a:pt x="5423440" y="4093274"/>
                  <a:pt x="5423440" y="4093274"/>
                  <a:pt x="5431232" y="4093274"/>
                </a:cubicBezTo>
                <a:lnTo>
                  <a:pt x="5431232" y="4093274"/>
                </a:lnTo>
                <a:cubicBezTo>
                  <a:pt x="5453901" y="4093274"/>
                  <a:pt x="5485057" y="4093274"/>
                  <a:pt x="5507727" y="4085482"/>
                </a:cubicBezTo>
                <a:cubicBezTo>
                  <a:pt x="5515518" y="4085482"/>
                  <a:pt x="5515518" y="4085482"/>
                  <a:pt x="5523310" y="4085482"/>
                </a:cubicBezTo>
                <a:cubicBezTo>
                  <a:pt x="5545979" y="4077691"/>
                  <a:pt x="5569353" y="4077691"/>
                  <a:pt x="5584222" y="4069900"/>
                </a:cubicBezTo>
                <a:lnTo>
                  <a:pt x="5592014" y="4069900"/>
                </a:lnTo>
                <a:cubicBezTo>
                  <a:pt x="5760587" y="4008987"/>
                  <a:pt x="5829291" y="3863073"/>
                  <a:pt x="5829291" y="3725666"/>
                </a:cubicBezTo>
                <a:lnTo>
                  <a:pt x="5829291" y="3702996"/>
                </a:lnTo>
                <a:lnTo>
                  <a:pt x="5829291" y="3695205"/>
                </a:lnTo>
                <a:lnTo>
                  <a:pt x="5829291" y="3687413"/>
                </a:lnTo>
                <a:lnTo>
                  <a:pt x="5829291" y="412956"/>
                </a:lnTo>
                <a:cubicBezTo>
                  <a:pt x="5829291" y="405165"/>
                  <a:pt x="5829291" y="405165"/>
                  <a:pt x="5829291" y="397373"/>
                </a:cubicBezTo>
                <a:cubicBezTo>
                  <a:pt x="5830005" y="398078"/>
                  <a:pt x="5830005" y="398078"/>
                  <a:pt x="5830005" y="390287"/>
                </a:cubicBezTo>
                <a:close/>
                <a:moveTo>
                  <a:pt x="5340573" y="283340"/>
                </a:moveTo>
                <a:lnTo>
                  <a:pt x="2930938" y="2631348"/>
                </a:lnTo>
                <a:lnTo>
                  <a:pt x="2379879" y="2095871"/>
                </a:lnTo>
                <a:lnTo>
                  <a:pt x="2379879" y="2095871"/>
                </a:lnTo>
                <a:lnTo>
                  <a:pt x="490147" y="282626"/>
                </a:lnTo>
                <a:lnTo>
                  <a:pt x="5340573" y="282626"/>
                </a:lnTo>
                <a:lnTo>
                  <a:pt x="5340573" y="283340"/>
                </a:lnTo>
                <a:close/>
                <a:moveTo>
                  <a:pt x="284026" y="3656962"/>
                </a:moveTo>
                <a:lnTo>
                  <a:pt x="284026" y="474583"/>
                </a:lnTo>
                <a:lnTo>
                  <a:pt x="2066106" y="2187959"/>
                </a:lnTo>
                <a:lnTo>
                  <a:pt x="284026" y="3656962"/>
                </a:lnTo>
                <a:close/>
                <a:moveTo>
                  <a:pt x="2854442" y="3817039"/>
                </a:moveTo>
                <a:lnTo>
                  <a:pt x="536181" y="3817039"/>
                </a:lnTo>
                <a:lnTo>
                  <a:pt x="2272932" y="2394071"/>
                </a:lnTo>
                <a:lnTo>
                  <a:pt x="2831068" y="2937339"/>
                </a:lnTo>
                <a:cubicBezTo>
                  <a:pt x="2853738" y="2960008"/>
                  <a:pt x="2877112" y="2967800"/>
                  <a:pt x="2899772" y="2975591"/>
                </a:cubicBezTo>
                <a:lnTo>
                  <a:pt x="2907564" y="2975591"/>
                </a:lnTo>
                <a:cubicBezTo>
                  <a:pt x="2915355" y="2975591"/>
                  <a:pt x="2915355" y="2975591"/>
                  <a:pt x="2923146" y="2975591"/>
                </a:cubicBezTo>
                <a:lnTo>
                  <a:pt x="2923146" y="2975591"/>
                </a:lnTo>
                <a:cubicBezTo>
                  <a:pt x="2930938" y="2975591"/>
                  <a:pt x="2938729" y="2975591"/>
                  <a:pt x="2938729" y="2975591"/>
                </a:cubicBezTo>
                <a:lnTo>
                  <a:pt x="2946521" y="2975591"/>
                </a:lnTo>
                <a:cubicBezTo>
                  <a:pt x="2969190" y="2967800"/>
                  <a:pt x="3000347" y="2960008"/>
                  <a:pt x="3015225" y="2937339"/>
                </a:cubicBezTo>
                <a:lnTo>
                  <a:pt x="3542910" y="2424532"/>
                </a:lnTo>
                <a:lnTo>
                  <a:pt x="5286737" y="3817049"/>
                </a:lnTo>
                <a:lnTo>
                  <a:pt x="2854442" y="3817049"/>
                </a:lnTo>
                <a:close/>
                <a:moveTo>
                  <a:pt x="5546684" y="3664048"/>
                </a:moveTo>
                <a:lnTo>
                  <a:pt x="3756822" y="2218411"/>
                </a:lnTo>
                <a:lnTo>
                  <a:pt x="5546684" y="474574"/>
                </a:lnTo>
                <a:lnTo>
                  <a:pt x="5546684" y="366404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06276DE1-DA6B-814A-9468-1EE1E4154DC2}"/>
              </a:ext>
            </a:extLst>
          </p:cNvPr>
          <p:cNvSpPr txBox="1"/>
          <p:nvPr/>
        </p:nvSpPr>
        <p:spPr>
          <a:xfrm>
            <a:off x="4738458" y="3146756"/>
            <a:ext cx="307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defRPr/>
            </a:pPr>
            <a:r>
              <a:rPr lang="lt-LT" kern="0" dirty="0">
                <a:solidFill>
                  <a:srgbClr val="011627"/>
                </a:solidFill>
                <a:latin typeface="+mn-lt"/>
                <a:ea typeface="Roboto Th" pitchFamily="2" charset="0"/>
              </a:rPr>
              <a:t>www.</a:t>
            </a:r>
            <a:r>
              <a:rPr lang="en-US" kern="0" dirty="0" err="1">
                <a:solidFill>
                  <a:srgbClr val="011627"/>
                </a:solidFill>
                <a:latin typeface="+mn-lt"/>
                <a:ea typeface="Roboto Th" pitchFamily="2" charset="0"/>
              </a:rPr>
              <a:t>iaar.agency</a:t>
            </a:r>
            <a:endParaRPr lang="lt-LT" kern="0" dirty="0">
              <a:solidFill>
                <a:srgbClr val="011627"/>
              </a:solidFill>
              <a:latin typeface="+mn-lt"/>
              <a:ea typeface="Roboto Th" pitchFamily="2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EE1EC10A-1EFE-DA45-BD00-CE1F40F790DC}"/>
              </a:ext>
            </a:extLst>
          </p:cNvPr>
          <p:cNvSpPr txBox="1"/>
          <p:nvPr/>
        </p:nvSpPr>
        <p:spPr>
          <a:xfrm>
            <a:off x="4625009" y="3911293"/>
            <a:ext cx="2215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10">
              <a:defRPr/>
            </a:pPr>
            <a:r>
              <a:rPr lang="ru-RU" kern="0" dirty="0">
                <a:solidFill>
                  <a:srgbClr val="011627"/>
                </a:solidFill>
                <a:latin typeface="+mn-lt"/>
                <a:ea typeface="Roboto Th" pitchFamily="2" charset="0"/>
              </a:rPr>
              <a:t>Г. НУР-СУЛТАН</a:t>
            </a:r>
          </a:p>
          <a:p>
            <a:pPr defTabSz="238110">
              <a:defRPr/>
            </a:pPr>
            <a:r>
              <a:rPr lang="ru-RU" kern="0" dirty="0">
                <a:solidFill>
                  <a:srgbClr val="011627"/>
                </a:solidFill>
                <a:latin typeface="+mn-lt"/>
                <a:ea typeface="Roboto Th" pitchFamily="2" charset="0"/>
              </a:rPr>
              <a:t>ПР. Б. МОМЫШУЛЫ 2, </a:t>
            </a:r>
          </a:p>
          <a:p>
            <a:pPr defTabSz="238110">
              <a:defRPr/>
            </a:pPr>
            <a:r>
              <a:rPr lang="ru-RU" kern="0" dirty="0">
                <a:solidFill>
                  <a:srgbClr val="011627"/>
                </a:solidFill>
                <a:latin typeface="+mn-lt"/>
                <a:ea typeface="Roboto Th" pitchFamily="2" charset="0"/>
              </a:rPr>
              <a:t>ВП 4В</a:t>
            </a:r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AD715DED-9981-D246-BD9B-0F19EE25A00A}"/>
              </a:ext>
            </a:extLst>
          </p:cNvPr>
          <p:cNvSpPr/>
          <p:nvPr/>
        </p:nvSpPr>
        <p:spPr>
          <a:xfrm>
            <a:off x="4227330" y="4008839"/>
            <a:ext cx="227257" cy="322729"/>
          </a:xfrm>
          <a:custGeom>
            <a:avLst/>
            <a:gdLst>
              <a:gd name="connsiteX0" fmla="*/ 4773515 w 4823113"/>
              <a:gd name="connsiteY0" fmla="*/ 1936441 h 6849340"/>
              <a:gd name="connsiteX1" fmla="*/ 2421628 w 4823113"/>
              <a:gd name="connsiteY1" fmla="*/ 0 h 6849340"/>
              <a:gd name="connsiteX2" fmla="*/ 1939707 w 4823113"/>
              <a:gd name="connsiteY2" fmla="*/ 47227 h 6849340"/>
              <a:gd name="connsiteX3" fmla="*/ 409100 w 4823113"/>
              <a:gd name="connsiteY3" fmla="*/ 1067051 h 6849340"/>
              <a:gd name="connsiteX4" fmla="*/ 50501 w 4823113"/>
              <a:gd name="connsiteY4" fmla="*/ 2889790 h 6849340"/>
              <a:gd name="connsiteX5" fmla="*/ 465955 w 4823113"/>
              <a:gd name="connsiteY5" fmla="*/ 4042557 h 6849340"/>
              <a:gd name="connsiteX6" fmla="*/ 1741171 w 4823113"/>
              <a:gd name="connsiteY6" fmla="*/ 6167914 h 6849340"/>
              <a:gd name="connsiteX7" fmla="*/ 2119010 w 4823113"/>
              <a:gd name="connsiteY7" fmla="*/ 6677822 h 6849340"/>
              <a:gd name="connsiteX8" fmla="*/ 2119010 w 4823113"/>
              <a:gd name="connsiteY8" fmla="*/ 6687442 h 6849340"/>
              <a:gd name="connsiteX9" fmla="*/ 2146997 w 4823113"/>
              <a:gd name="connsiteY9" fmla="*/ 6725049 h 6849340"/>
              <a:gd name="connsiteX10" fmla="*/ 2156617 w 4823113"/>
              <a:gd name="connsiteY10" fmla="*/ 6734669 h 6849340"/>
              <a:gd name="connsiteX11" fmla="*/ 2412008 w 4823113"/>
              <a:gd name="connsiteY11" fmla="*/ 6857117 h 6849340"/>
              <a:gd name="connsiteX12" fmla="*/ 2695386 w 4823113"/>
              <a:gd name="connsiteY12" fmla="*/ 6705808 h 6849340"/>
              <a:gd name="connsiteX13" fmla="*/ 3696844 w 4823113"/>
              <a:gd name="connsiteY13" fmla="*/ 5251297 h 6849340"/>
              <a:gd name="connsiteX14" fmla="*/ 4707923 w 4823113"/>
              <a:gd name="connsiteY14" fmla="*/ 3163547 h 6849340"/>
              <a:gd name="connsiteX15" fmla="*/ 4773515 w 4823113"/>
              <a:gd name="connsiteY15" fmla="*/ 1936441 h 6849340"/>
              <a:gd name="connsiteX16" fmla="*/ 4366816 w 4823113"/>
              <a:gd name="connsiteY16" fmla="*/ 3060339 h 6849340"/>
              <a:gd name="connsiteX17" fmla="*/ 3394226 w 4823113"/>
              <a:gd name="connsiteY17" fmla="*/ 5063248 h 6849340"/>
              <a:gd name="connsiteX18" fmla="*/ 2421637 w 4823113"/>
              <a:gd name="connsiteY18" fmla="*/ 6480152 h 6849340"/>
              <a:gd name="connsiteX19" fmla="*/ 2412017 w 4823113"/>
              <a:gd name="connsiteY19" fmla="*/ 6489772 h 6849340"/>
              <a:gd name="connsiteX20" fmla="*/ 2402396 w 4823113"/>
              <a:gd name="connsiteY20" fmla="*/ 6470532 h 6849340"/>
              <a:gd name="connsiteX21" fmla="*/ 2392776 w 4823113"/>
              <a:gd name="connsiteY21" fmla="*/ 6460912 h 6849340"/>
              <a:gd name="connsiteX22" fmla="*/ 2392776 w 4823113"/>
              <a:gd name="connsiteY22" fmla="*/ 6460912 h 6849340"/>
              <a:gd name="connsiteX23" fmla="*/ 2024557 w 4823113"/>
              <a:gd name="connsiteY23" fmla="*/ 5951004 h 6849340"/>
              <a:gd name="connsiteX24" fmla="*/ 777328 w 4823113"/>
              <a:gd name="connsiteY24" fmla="*/ 3882494 h 6849340"/>
              <a:gd name="connsiteX25" fmla="*/ 389868 w 4823113"/>
              <a:gd name="connsiteY25" fmla="*/ 2805823 h 6849340"/>
              <a:gd name="connsiteX26" fmla="*/ 692495 w 4823113"/>
              <a:gd name="connsiteY26" fmla="*/ 1247230 h 6849340"/>
              <a:gd name="connsiteX27" fmla="*/ 2005316 w 4823113"/>
              <a:gd name="connsiteY27" fmla="*/ 377848 h 6849340"/>
              <a:gd name="connsiteX28" fmla="*/ 2420771 w 4823113"/>
              <a:gd name="connsiteY28" fmla="*/ 340242 h 6849340"/>
              <a:gd name="connsiteX29" fmla="*/ 4432425 w 4823113"/>
              <a:gd name="connsiteY29" fmla="*/ 2002917 h 6849340"/>
              <a:gd name="connsiteX30" fmla="*/ 4366816 w 4823113"/>
              <a:gd name="connsiteY30" fmla="*/ 3060339 h 6849340"/>
              <a:gd name="connsiteX31" fmla="*/ 2392768 w 4823113"/>
              <a:gd name="connsiteY31" fmla="*/ 1265596 h 6849340"/>
              <a:gd name="connsiteX32" fmla="*/ 1278481 w 4823113"/>
              <a:gd name="connsiteY32" fmla="*/ 2379882 h 6849340"/>
              <a:gd name="connsiteX33" fmla="*/ 2392768 w 4823113"/>
              <a:gd name="connsiteY33" fmla="*/ 3494168 h 6849340"/>
              <a:gd name="connsiteX34" fmla="*/ 3507054 w 4823113"/>
              <a:gd name="connsiteY34" fmla="*/ 2379882 h 6849340"/>
              <a:gd name="connsiteX35" fmla="*/ 2392768 w 4823113"/>
              <a:gd name="connsiteY35" fmla="*/ 1265596 h 6849340"/>
              <a:gd name="connsiteX36" fmla="*/ 2392768 w 4823113"/>
              <a:gd name="connsiteY36" fmla="*/ 3145181 h 6849340"/>
              <a:gd name="connsiteX37" fmla="*/ 1627460 w 4823113"/>
              <a:gd name="connsiteY37" fmla="*/ 2379873 h 6849340"/>
              <a:gd name="connsiteX38" fmla="*/ 2392768 w 4823113"/>
              <a:gd name="connsiteY38" fmla="*/ 1614565 h 6849340"/>
              <a:gd name="connsiteX39" fmla="*/ 3158075 w 4823113"/>
              <a:gd name="connsiteY39" fmla="*/ 2379873 h 6849340"/>
              <a:gd name="connsiteX40" fmla="*/ 2392768 w 4823113"/>
              <a:gd name="connsiteY40" fmla="*/ 3145181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823113" h="6849340">
                <a:moveTo>
                  <a:pt x="4773515" y="1936441"/>
                </a:moveTo>
                <a:cubicBezTo>
                  <a:pt x="4537365" y="793294"/>
                  <a:pt x="3564776" y="0"/>
                  <a:pt x="2421628" y="0"/>
                </a:cubicBezTo>
                <a:cubicBezTo>
                  <a:pt x="2260699" y="0"/>
                  <a:pt x="2100636" y="19240"/>
                  <a:pt x="1939707" y="47227"/>
                </a:cubicBezTo>
                <a:cubicBezTo>
                  <a:pt x="1306467" y="169675"/>
                  <a:pt x="768573" y="529157"/>
                  <a:pt x="409100" y="1067051"/>
                </a:cubicBezTo>
                <a:cubicBezTo>
                  <a:pt x="50501" y="1605828"/>
                  <a:pt x="-82442" y="2247805"/>
                  <a:pt x="50501" y="2889790"/>
                </a:cubicBezTo>
                <a:cubicBezTo>
                  <a:pt x="135343" y="3314865"/>
                  <a:pt x="305892" y="3711945"/>
                  <a:pt x="465955" y="4042557"/>
                </a:cubicBezTo>
                <a:cubicBezTo>
                  <a:pt x="777328" y="4703783"/>
                  <a:pt x="1184028" y="5374620"/>
                  <a:pt x="1741171" y="6167914"/>
                </a:cubicBezTo>
                <a:cubicBezTo>
                  <a:pt x="1863619" y="6337598"/>
                  <a:pt x="1986942" y="6508147"/>
                  <a:pt x="2119010" y="6677822"/>
                </a:cubicBezTo>
                <a:cubicBezTo>
                  <a:pt x="2119010" y="6677822"/>
                  <a:pt x="2119010" y="6677822"/>
                  <a:pt x="2119010" y="6687442"/>
                </a:cubicBezTo>
                <a:lnTo>
                  <a:pt x="2146997" y="6725049"/>
                </a:lnTo>
                <a:lnTo>
                  <a:pt x="2156617" y="6734669"/>
                </a:lnTo>
                <a:cubicBezTo>
                  <a:pt x="2223093" y="6819511"/>
                  <a:pt x="2317546" y="6857117"/>
                  <a:pt x="2412008" y="6857117"/>
                </a:cubicBezTo>
                <a:cubicBezTo>
                  <a:pt x="2478484" y="6857117"/>
                  <a:pt x="2591312" y="6829131"/>
                  <a:pt x="2695386" y="6705808"/>
                </a:cubicBezTo>
                <a:cubicBezTo>
                  <a:pt x="3073225" y="6214266"/>
                  <a:pt x="3394218" y="5733219"/>
                  <a:pt x="3696844" y="5251297"/>
                </a:cubicBezTo>
                <a:cubicBezTo>
                  <a:pt x="4037077" y="4703774"/>
                  <a:pt x="4452532" y="3976081"/>
                  <a:pt x="4707923" y="3163547"/>
                </a:cubicBezTo>
                <a:cubicBezTo>
                  <a:pt x="4839117" y="2748101"/>
                  <a:pt x="4858357" y="2332647"/>
                  <a:pt x="4773515" y="1936441"/>
                </a:cubicBezTo>
                <a:close/>
                <a:moveTo>
                  <a:pt x="4366816" y="3060339"/>
                </a:moveTo>
                <a:cubicBezTo>
                  <a:pt x="4121044" y="3835267"/>
                  <a:pt x="3715210" y="4534099"/>
                  <a:pt x="3394226" y="5063248"/>
                </a:cubicBezTo>
                <a:cubicBezTo>
                  <a:pt x="3101220" y="5535549"/>
                  <a:pt x="2780236" y="5998230"/>
                  <a:pt x="2421637" y="6480152"/>
                </a:cubicBezTo>
                <a:cubicBezTo>
                  <a:pt x="2421637" y="6480152"/>
                  <a:pt x="2421637" y="6489772"/>
                  <a:pt x="2412017" y="6489772"/>
                </a:cubicBezTo>
                <a:lnTo>
                  <a:pt x="2402396" y="6470532"/>
                </a:lnTo>
                <a:cubicBezTo>
                  <a:pt x="2402396" y="6470532"/>
                  <a:pt x="2402396" y="6460912"/>
                  <a:pt x="2392776" y="6460912"/>
                </a:cubicBezTo>
                <a:lnTo>
                  <a:pt x="2392776" y="6460912"/>
                </a:lnTo>
                <a:cubicBezTo>
                  <a:pt x="2270328" y="6291237"/>
                  <a:pt x="2147005" y="6120678"/>
                  <a:pt x="2024557" y="5951004"/>
                </a:cubicBezTo>
                <a:cubicBezTo>
                  <a:pt x="1477034" y="5176076"/>
                  <a:pt x="1079954" y="4524479"/>
                  <a:pt x="777328" y="3882494"/>
                </a:cubicBezTo>
                <a:cubicBezTo>
                  <a:pt x="626019" y="3571122"/>
                  <a:pt x="465955" y="3202028"/>
                  <a:pt x="389868" y="2805823"/>
                </a:cubicBezTo>
                <a:cubicBezTo>
                  <a:pt x="276165" y="2258300"/>
                  <a:pt x="389868" y="1700282"/>
                  <a:pt x="692495" y="1247230"/>
                </a:cubicBezTo>
                <a:cubicBezTo>
                  <a:pt x="995121" y="794177"/>
                  <a:pt x="1467423" y="481922"/>
                  <a:pt x="2005316" y="377848"/>
                </a:cubicBezTo>
                <a:cubicBezTo>
                  <a:pt x="2147005" y="349862"/>
                  <a:pt x="2279074" y="340242"/>
                  <a:pt x="2420771" y="340242"/>
                </a:cubicBezTo>
                <a:cubicBezTo>
                  <a:pt x="3402989" y="340242"/>
                  <a:pt x="4225144" y="1020708"/>
                  <a:pt x="4432425" y="2002917"/>
                </a:cubicBezTo>
                <a:cubicBezTo>
                  <a:pt x="4508504" y="2342267"/>
                  <a:pt x="4480518" y="2700866"/>
                  <a:pt x="4366816" y="3060339"/>
                </a:cubicBezTo>
                <a:close/>
                <a:moveTo>
                  <a:pt x="2392768" y="1265596"/>
                </a:moveTo>
                <a:cubicBezTo>
                  <a:pt x="1778777" y="1265596"/>
                  <a:pt x="1278481" y="1765883"/>
                  <a:pt x="1278481" y="2379882"/>
                </a:cubicBezTo>
                <a:cubicBezTo>
                  <a:pt x="1278481" y="2993881"/>
                  <a:pt x="1778769" y="3494168"/>
                  <a:pt x="2392768" y="3494168"/>
                </a:cubicBezTo>
                <a:cubicBezTo>
                  <a:pt x="3006767" y="3494168"/>
                  <a:pt x="3507054" y="2993881"/>
                  <a:pt x="3507054" y="2379882"/>
                </a:cubicBezTo>
                <a:cubicBezTo>
                  <a:pt x="3507054" y="1765883"/>
                  <a:pt x="3006758" y="1265596"/>
                  <a:pt x="2392768" y="1265596"/>
                </a:cubicBezTo>
                <a:close/>
                <a:moveTo>
                  <a:pt x="2392768" y="3145181"/>
                </a:moveTo>
                <a:cubicBezTo>
                  <a:pt x="1967693" y="3145181"/>
                  <a:pt x="1627460" y="2804948"/>
                  <a:pt x="1627460" y="2379873"/>
                </a:cubicBezTo>
                <a:cubicBezTo>
                  <a:pt x="1627460" y="1954799"/>
                  <a:pt x="1967693" y="1614565"/>
                  <a:pt x="2392768" y="1614565"/>
                </a:cubicBezTo>
                <a:cubicBezTo>
                  <a:pt x="2817843" y="1614565"/>
                  <a:pt x="3158075" y="1954799"/>
                  <a:pt x="3158075" y="2379873"/>
                </a:cubicBezTo>
                <a:cubicBezTo>
                  <a:pt x="3158075" y="2804948"/>
                  <a:pt x="2817834" y="3145181"/>
                  <a:pt x="2392768" y="3145181"/>
                </a:cubicBezTo>
                <a:close/>
              </a:path>
            </a:pathLst>
          </a:custGeom>
          <a:solidFill>
            <a:schemeClr val="accent1"/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513FCD09-BFAD-2F4D-AEF1-304072B96D18}"/>
              </a:ext>
            </a:extLst>
          </p:cNvPr>
          <p:cNvSpPr/>
          <p:nvPr/>
        </p:nvSpPr>
        <p:spPr>
          <a:xfrm>
            <a:off x="4227330" y="3174368"/>
            <a:ext cx="301831" cy="267801"/>
          </a:xfrm>
          <a:custGeom>
            <a:avLst/>
            <a:gdLst>
              <a:gd name="connsiteX0" fmla="*/ 5829300 w 5829300"/>
              <a:gd name="connsiteY0" fmla="*/ 772792 h 5172075"/>
              <a:gd name="connsiteX1" fmla="*/ 5821804 w 5829300"/>
              <a:gd name="connsiteY1" fmla="*/ 743493 h 5172075"/>
              <a:gd name="connsiteX2" fmla="*/ 5821804 w 5829300"/>
              <a:gd name="connsiteY2" fmla="*/ 360502 h 5172075"/>
              <a:gd name="connsiteX3" fmla="*/ 5461302 w 5829300"/>
              <a:gd name="connsiteY3" fmla="*/ 0 h 5172075"/>
              <a:gd name="connsiteX4" fmla="*/ 360502 w 5829300"/>
              <a:gd name="connsiteY4" fmla="*/ 0 h 5172075"/>
              <a:gd name="connsiteX5" fmla="*/ 0 w 5829300"/>
              <a:gd name="connsiteY5" fmla="*/ 360502 h 5172075"/>
              <a:gd name="connsiteX6" fmla="*/ 0 w 5829300"/>
              <a:gd name="connsiteY6" fmla="*/ 4135851 h 5172075"/>
              <a:gd name="connsiteX7" fmla="*/ 360502 w 5829300"/>
              <a:gd name="connsiteY7" fmla="*/ 4496353 h 5172075"/>
              <a:gd name="connsiteX8" fmla="*/ 1965369 w 5829300"/>
              <a:gd name="connsiteY8" fmla="*/ 4496353 h 5172075"/>
              <a:gd name="connsiteX9" fmla="*/ 1965369 w 5829300"/>
              <a:gd name="connsiteY9" fmla="*/ 5048346 h 5172075"/>
              <a:gd name="connsiteX10" fmla="*/ 2097577 w 5829300"/>
              <a:gd name="connsiteY10" fmla="*/ 5180553 h 5172075"/>
              <a:gd name="connsiteX11" fmla="*/ 3731743 w 5829300"/>
              <a:gd name="connsiteY11" fmla="*/ 5180553 h 5172075"/>
              <a:gd name="connsiteX12" fmla="*/ 3863950 w 5829300"/>
              <a:gd name="connsiteY12" fmla="*/ 5048346 h 5172075"/>
              <a:gd name="connsiteX13" fmla="*/ 3863950 w 5829300"/>
              <a:gd name="connsiteY13" fmla="*/ 4496353 h 5172075"/>
              <a:gd name="connsiteX14" fmla="*/ 5453825 w 5829300"/>
              <a:gd name="connsiteY14" fmla="*/ 4496353 h 5172075"/>
              <a:gd name="connsiteX15" fmla="*/ 5814327 w 5829300"/>
              <a:gd name="connsiteY15" fmla="*/ 4135851 h 5172075"/>
              <a:gd name="connsiteX16" fmla="*/ 5814327 w 5829300"/>
              <a:gd name="connsiteY16" fmla="*/ 3731057 h 5172075"/>
              <a:gd name="connsiteX17" fmla="*/ 5821823 w 5829300"/>
              <a:gd name="connsiteY17" fmla="*/ 3701758 h 5172075"/>
              <a:gd name="connsiteX18" fmla="*/ 5821823 w 5829300"/>
              <a:gd name="connsiteY18" fmla="*/ 772792 h 5172075"/>
              <a:gd name="connsiteX19" fmla="*/ 5829300 w 5829300"/>
              <a:gd name="connsiteY19" fmla="*/ 772792 h 5172075"/>
              <a:gd name="connsiteX20" fmla="*/ 5549217 w 5829300"/>
              <a:gd name="connsiteY20" fmla="*/ 3569551 h 5172075"/>
              <a:gd name="connsiteX21" fmla="*/ 286903 w 5829300"/>
              <a:gd name="connsiteY21" fmla="*/ 3569551 h 5172075"/>
              <a:gd name="connsiteX22" fmla="*/ 286903 w 5829300"/>
              <a:gd name="connsiteY22" fmla="*/ 904999 h 5172075"/>
              <a:gd name="connsiteX23" fmla="*/ 5556714 w 5829300"/>
              <a:gd name="connsiteY23" fmla="*/ 904999 h 5172075"/>
              <a:gd name="connsiteX24" fmla="*/ 5556714 w 5829300"/>
              <a:gd name="connsiteY24" fmla="*/ 3569551 h 5172075"/>
              <a:gd name="connsiteX25" fmla="*/ 5549217 w 5829300"/>
              <a:gd name="connsiteY25" fmla="*/ 3569551 h 5172075"/>
              <a:gd name="connsiteX26" fmla="*/ 360502 w 5829300"/>
              <a:gd name="connsiteY26" fmla="*/ 272596 h 5172075"/>
              <a:gd name="connsiteX27" fmla="*/ 5468122 w 5829300"/>
              <a:gd name="connsiteY27" fmla="*/ 272596 h 5172075"/>
              <a:gd name="connsiteX28" fmla="*/ 5556714 w 5829300"/>
              <a:gd name="connsiteY28" fmla="*/ 361188 h 5172075"/>
              <a:gd name="connsiteX29" fmla="*/ 5556714 w 5829300"/>
              <a:gd name="connsiteY29" fmla="*/ 640594 h 5172075"/>
              <a:gd name="connsiteX30" fmla="*/ 272586 w 5829300"/>
              <a:gd name="connsiteY30" fmla="*/ 640594 h 5172075"/>
              <a:gd name="connsiteX31" fmla="*/ 272586 w 5829300"/>
              <a:gd name="connsiteY31" fmla="*/ 361188 h 5172075"/>
              <a:gd name="connsiteX32" fmla="*/ 360502 w 5829300"/>
              <a:gd name="connsiteY32" fmla="*/ 272596 h 5172075"/>
              <a:gd name="connsiteX33" fmla="*/ 3606346 w 5829300"/>
              <a:gd name="connsiteY33" fmla="*/ 4909319 h 5172075"/>
              <a:gd name="connsiteX34" fmla="*/ 2237270 w 5829300"/>
              <a:gd name="connsiteY34" fmla="*/ 4909319 h 5172075"/>
              <a:gd name="connsiteX35" fmla="*/ 2237270 w 5829300"/>
              <a:gd name="connsiteY35" fmla="*/ 4497029 h 5172075"/>
              <a:gd name="connsiteX36" fmla="*/ 3598850 w 5829300"/>
              <a:gd name="connsiteY36" fmla="*/ 4497029 h 5172075"/>
              <a:gd name="connsiteX37" fmla="*/ 3598850 w 5829300"/>
              <a:gd name="connsiteY37" fmla="*/ 4909319 h 5172075"/>
              <a:gd name="connsiteX38" fmla="*/ 3606346 w 5829300"/>
              <a:gd name="connsiteY38" fmla="*/ 4909319 h 5172075"/>
              <a:gd name="connsiteX39" fmla="*/ 5468122 w 5829300"/>
              <a:gd name="connsiteY39" fmla="*/ 4225128 h 5172075"/>
              <a:gd name="connsiteX40" fmla="*/ 3738543 w 5829300"/>
              <a:gd name="connsiteY40" fmla="*/ 4225128 h 5172075"/>
              <a:gd name="connsiteX41" fmla="*/ 2105063 w 5829300"/>
              <a:gd name="connsiteY41" fmla="*/ 4225128 h 5172075"/>
              <a:gd name="connsiteX42" fmla="*/ 360502 w 5829300"/>
              <a:gd name="connsiteY42" fmla="*/ 4225128 h 5172075"/>
              <a:gd name="connsiteX43" fmla="*/ 271910 w 5829300"/>
              <a:gd name="connsiteY43" fmla="*/ 4136536 h 5172075"/>
              <a:gd name="connsiteX44" fmla="*/ 271910 w 5829300"/>
              <a:gd name="connsiteY44" fmla="*/ 3842137 h 5172075"/>
              <a:gd name="connsiteX45" fmla="*/ 5549217 w 5829300"/>
              <a:gd name="connsiteY45" fmla="*/ 3842137 h 5172075"/>
              <a:gd name="connsiteX46" fmla="*/ 5549217 w 5829300"/>
              <a:gd name="connsiteY46" fmla="*/ 4136536 h 5172075"/>
              <a:gd name="connsiteX47" fmla="*/ 5468122 w 5829300"/>
              <a:gd name="connsiteY47" fmla="*/ 4225128 h 51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29300" h="5172075">
                <a:moveTo>
                  <a:pt x="5829300" y="772792"/>
                </a:moveTo>
                <a:cubicBezTo>
                  <a:pt x="5829300" y="765296"/>
                  <a:pt x="5829300" y="750989"/>
                  <a:pt x="5821804" y="743493"/>
                </a:cubicBezTo>
                <a:lnTo>
                  <a:pt x="5821804" y="360502"/>
                </a:lnTo>
                <a:cubicBezTo>
                  <a:pt x="5821804" y="161515"/>
                  <a:pt x="5659612" y="0"/>
                  <a:pt x="5461302" y="0"/>
                </a:cubicBezTo>
                <a:lnTo>
                  <a:pt x="360502" y="0"/>
                </a:lnTo>
                <a:cubicBezTo>
                  <a:pt x="161506" y="10"/>
                  <a:pt x="0" y="162192"/>
                  <a:pt x="0" y="360502"/>
                </a:cubicBezTo>
                <a:lnTo>
                  <a:pt x="0" y="4135851"/>
                </a:lnTo>
                <a:cubicBezTo>
                  <a:pt x="0" y="4334837"/>
                  <a:pt x="162192" y="4496353"/>
                  <a:pt x="360502" y="4496353"/>
                </a:cubicBezTo>
                <a:lnTo>
                  <a:pt x="1965369" y="4496353"/>
                </a:lnTo>
                <a:lnTo>
                  <a:pt x="1965369" y="5048346"/>
                </a:lnTo>
                <a:cubicBezTo>
                  <a:pt x="1965369" y="5121945"/>
                  <a:pt x="2023977" y="5180553"/>
                  <a:pt x="2097577" y="5180553"/>
                </a:cubicBezTo>
                <a:lnTo>
                  <a:pt x="3731743" y="5180553"/>
                </a:lnTo>
                <a:cubicBezTo>
                  <a:pt x="3805342" y="5180553"/>
                  <a:pt x="3863950" y="5121945"/>
                  <a:pt x="3863950" y="5048346"/>
                </a:cubicBezTo>
                <a:lnTo>
                  <a:pt x="3863950" y="4496353"/>
                </a:lnTo>
                <a:lnTo>
                  <a:pt x="5453825" y="4496353"/>
                </a:lnTo>
                <a:cubicBezTo>
                  <a:pt x="5652812" y="4496353"/>
                  <a:pt x="5814327" y="4334161"/>
                  <a:pt x="5814327" y="4135851"/>
                </a:cubicBezTo>
                <a:lnTo>
                  <a:pt x="5814327" y="3731057"/>
                </a:lnTo>
                <a:cubicBezTo>
                  <a:pt x="5814327" y="3723561"/>
                  <a:pt x="5821823" y="3709254"/>
                  <a:pt x="5821823" y="3701758"/>
                </a:cubicBezTo>
                <a:lnTo>
                  <a:pt x="5821823" y="772792"/>
                </a:lnTo>
                <a:lnTo>
                  <a:pt x="5829300" y="772792"/>
                </a:lnTo>
                <a:close/>
                <a:moveTo>
                  <a:pt x="5549217" y="3569551"/>
                </a:moveTo>
                <a:lnTo>
                  <a:pt x="286903" y="3569551"/>
                </a:lnTo>
                <a:lnTo>
                  <a:pt x="286903" y="904999"/>
                </a:lnTo>
                <a:lnTo>
                  <a:pt x="5556714" y="904999"/>
                </a:lnTo>
                <a:lnTo>
                  <a:pt x="5556714" y="3569551"/>
                </a:lnTo>
                <a:lnTo>
                  <a:pt x="5549217" y="3569551"/>
                </a:lnTo>
                <a:close/>
                <a:moveTo>
                  <a:pt x="360502" y="272596"/>
                </a:moveTo>
                <a:lnTo>
                  <a:pt x="5468122" y="272596"/>
                </a:lnTo>
                <a:cubicBezTo>
                  <a:pt x="5512413" y="272596"/>
                  <a:pt x="5556714" y="309391"/>
                  <a:pt x="5556714" y="361188"/>
                </a:cubicBezTo>
                <a:lnTo>
                  <a:pt x="5556714" y="640594"/>
                </a:lnTo>
                <a:lnTo>
                  <a:pt x="272586" y="640594"/>
                </a:lnTo>
                <a:lnTo>
                  <a:pt x="272586" y="361188"/>
                </a:lnTo>
                <a:cubicBezTo>
                  <a:pt x="272586" y="309391"/>
                  <a:pt x="309391" y="272596"/>
                  <a:pt x="360502" y="272596"/>
                </a:cubicBezTo>
                <a:close/>
                <a:moveTo>
                  <a:pt x="3606346" y="4909319"/>
                </a:moveTo>
                <a:lnTo>
                  <a:pt x="2237270" y="4909319"/>
                </a:lnTo>
                <a:lnTo>
                  <a:pt x="2237270" y="4497029"/>
                </a:lnTo>
                <a:lnTo>
                  <a:pt x="3598850" y="4497029"/>
                </a:lnTo>
                <a:lnTo>
                  <a:pt x="3598850" y="4909319"/>
                </a:lnTo>
                <a:lnTo>
                  <a:pt x="3606346" y="4909319"/>
                </a:lnTo>
                <a:close/>
                <a:moveTo>
                  <a:pt x="5468122" y="4225128"/>
                </a:moveTo>
                <a:lnTo>
                  <a:pt x="3738543" y="4225128"/>
                </a:lnTo>
                <a:lnTo>
                  <a:pt x="2105063" y="4225128"/>
                </a:lnTo>
                <a:lnTo>
                  <a:pt x="360502" y="4225128"/>
                </a:lnTo>
                <a:cubicBezTo>
                  <a:pt x="316211" y="4225128"/>
                  <a:pt x="271910" y="4188333"/>
                  <a:pt x="271910" y="4136536"/>
                </a:cubicBezTo>
                <a:lnTo>
                  <a:pt x="271910" y="3842137"/>
                </a:lnTo>
                <a:lnTo>
                  <a:pt x="5549217" y="3842137"/>
                </a:lnTo>
                <a:lnTo>
                  <a:pt x="5549217" y="4136536"/>
                </a:lnTo>
                <a:cubicBezTo>
                  <a:pt x="5549217" y="4188323"/>
                  <a:pt x="5512413" y="4225128"/>
                  <a:pt x="5468122" y="422512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grpSp>
        <p:nvGrpSpPr>
          <p:cNvPr id="30" name="Gráfico 28">
            <a:extLst>
              <a:ext uri="{FF2B5EF4-FFF2-40B4-BE49-F238E27FC236}">
                <a16:creationId xmlns:a16="http://schemas.microsoft.com/office/drawing/2014/main" id="{523D30F0-3D4C-6B49-9C0B-959DA37A6FAB}"/>
              </a:ext>
            </a:extLst>
          </p:cNvPr>
          <p:cNvGrpSpPr/>
          <p:nvPr/>
        </p:nvGrpSpPr>
        <p:grpSpPr>
          <a:xfrm>
            <a:off x="995642" y="3975895"/>
            <a:ext cx="181191" cy="362382"/>
            <a:chOff x="947936" y="3959993"/>
            <a:chExt cx="181191" cy="362382"/>
          </a:xfrm>
          <a:solidFill>
            <a:schemeClr val="accent1"/>
          </a:solidFill>
        </p:grpSpPr>
        <p:grpSp>
          <p:nvGrpSpPr>
            <p:cNvPr id="31" name="Gráfico 28">
              <a:extLst>
                <a:ext uri="{FF2B5EF4-FFF2-40B4-BE49-F238E27FC236}">
                  <a16:creationId xmlns:a16="http://schemas.microsoft.com/office/drawing/2014/main" id="{523D30F0-3D4C-6B49-9C0B-959DA37A6FAB}"/>
                </a:ext>
              </a:extLst>
            </p:cNvPr>
            <p:cNvGrpSpPr/>
            <p:nvPr/>
          </p:nvGrpSpPr>
          <p:grpSpPr>
            <a:xfrm>
              <a:off x="947936" y="3959993"/>
              <a:ext cx="181191" cy="362382"/>
              <a:chOff x="947936" y="3959993"/>
              <a:chExt cx="181191" cy="362382"/>
            </a:xfrm>
            <a:grpFill/>
          </p:grpSpPr>
          <p:sp>
            <p:nvSpPr>
              <p:cNvPr id="32" name="Forma libre 31">
                <a:extLst>
                  <a:ext uri="{FF2B5EF4-FFF2-40B4-BE49-F238E27FC236}">
                    <a16:creationId xmlns:a16="http://schemas.microsoft.com/office/drawing/2014/main" id="{21EFD619-8C06-474D-8F04-94F8E12B81F5}"/>
                  </a:ext>
                </a:extLst>
              </p:cNvPr>
              <p:cNvSpPr/>
              <p:nvPr/>
            </p:nvSpPr>
            <p:spPr>
              <a:xfrm>
                <a:off x="947936" y="3959993"/>
                <a:ext cx="181191" cy="362382"/>
              </a:xfrm>
              <a:custGeom>
                <a:avLst/>
                <a:gdLst>
                  <a:gd name="connsiteX0" fmla="*/ 148247 w 181191"/>
                  <a:gd name="connsiteY0" fmla="*/ 362382 h 362382"/>
                  <a:gd name="connsiteX1" fmla="*/ 181191 w 181191"/>
                  <a:gd name="connsiteY1" fmla="*/ 329438 h 362382"/>
                  <a:gd name="connsiteX2" fmla="*/ 181191 w 181191"/>
                  <a:gd name="connsiteY2" fmla="*/ 32944 h 362382"/>
                  <a:gd name="connsiteX3" fmla="*/ 148247 w 181191"/>
                  <a:gd name="connsiteY3" fmla="*/ 0 h 362382"/>
                  <a:gd name="connsiteX4" fmla="*/ 32944 w 181191"/>
                  <a:gd name="connsiteY4" fmla="*/ 0 h 362382"/>
                  <a:gd name="connsiteX5" fmla="*/ 0 w 181191"/>
                  <a:gd name="connsiteY5" fmla="*/ 32944 h 362382"/>
                  <a:gd name="connsiteX6" fmla="*/ 0 w 181191"/>
                  <a:gd name="connsiteY6" fmla="*/ 329438 h 362382"/>
                  <a:gd name="connsiteX7" fmla="*/ 32944 w 181191"/>
                  <a:gd name="connsiteY7" fmla="*/ 362382 h 362382"/>
                  <a:gd name="connsiteX8" fmla="*/ 148247 w 181191"/>
                  <a:gd name="connsiteY8" fmla="*/ 362382 h 362382"/>
                  <a:gd name="connsiteX9" fmla="*/ 16472 w 181191"/>
                  <a:gd name="connsiteY9" fmla="*/ 32944 h 362382"/>
                  <a:gd name="connsiteX10" fmla="*/ 23835 w 181191"/>
                  <a:gd name="connsiteY10" fmla="*/ 18844 h 362382"/>
                  <a:gd name="connsiteX11" fmla="*/ 32944 w 181191"/>
                  <a:gd name="connsiteY11" fmla="*/ 16472 h 362382"/>
                  <a:gd name="connsiteX12" fmla="*/ 148247 w 181191"/>
                  <a:gd name="connsiteY12" fmla="*/ 16472 h 362382"/>
                  <a:gd name="connsiteX13" fmla="*/ 157356 w 181191"/>
                  <a:gd name="connsiteY13" fmla="*/ 18844 h 362382"/>
                  <a:gd name="connsiteX14" fmla="*/ 164719 w 181191"/>
                  <a:gd name="connsiteY14" fmla="*/ 32944 h 362382"/>
                  <a:gd name="connsiteX15" fmla="*/ 164719 w 181191"/>
                  <a:gd name="connsiteY15" fmla="*/ 41180 h 362382"/>
                  <a:gd name="connsiteX16" fmla="*/ 16472 w 181191"/>
                  <a:gd name="connsiteY16" fmla="*/ 41180 h 362382"/>
                  <a:gd name="connsiteX17" fmla="*/ 16472 w 181191"/>
                  <a:gd name="connsiteY17" fmla="*/ 32944 h 362382"/>
                  <a:gd name="connsiteX18" fmla="*/ 16472 w 181191"/>
                  <a:gd name="connsiteY18" fmla="*/ 57652 h 362382"/>
                  <a:gd name="connsiteX19" fmla="*/ 164719 w 181191"/>
                  <a:gd name="connsiteY19" fmla="*/ 57652 h 362382"/>
                  <a:gd name="connsiteX20" fmla="*/ 164719 w 181191"/>
                  <a:gd name="connsiteY20" fmla="*/ 280022 h 362382"/>
                  <a:gd name="connsiteX21" fmla="*/ 16472 w 181191"/>
                  <a:gd name="connsiteY21" fmla="*/ 280022 h 362382"/>
                  <a:gd name="connsiteX22" fmla="*/ 16472 w 181191"/>
                  <a:gd name="connsiteY22" fmla="*/ 57652 h 362382"/>
                  <a:gd name="connsiteX23" fmla="*/ 16472 w 181191"/>
                  <a:gd name="connsiteY23" fmla="*/ 329438 h 362382"/>
                  <a:gd name="connsiteX24" fmla="*/ 16472 w 181191"/>
                  <a:gd name="connsiteY24" fmla="*/ 296494 h 362382"/>
                  <a:gd name="connsiteX25" fmla="*/ 164719 w 181191"/>
                  <a:gd name="connsiteY25" fmla="*/ 296494 h 362382"/>
                  <a:gd name="connsiteX26" fmla="*/ 164719 w 181191"/>
                  <a:gd name="connsiteY26" fmla="*/ 329438 h 362382"/>
                  <a:gd name="connsiteX27" fmla="*/ 157356 w 181191"/>
                  <a:gd name="connsiteY27" fmla="*/ 343538 h 362382"/>
                  <a:gd name="connsiteX28" fmla="*/ 148247 w 181191"/>
                  <a:gd name="connsiteY28" fmla="*/ 345910 h 362382"/>
                  <a:gd name="connsiteX29" fmla="*/ 32944 w 181191"/>
                  <a:gd name="connsiteY29" fmla="*/ 345910 h 362382"/>
                  <a:gd name="connsiteX30" fmla="*/ 23835 w 181191"/>
                  <a:gd name="connsiteY30" fmla="*/ 343538 h 362382"/>
                  <a:gd name="connsiteX31" fmla="*/ 16472 w 181191"/>
                  <a:gd name="connsiteY31" fmla="*/ 329438 h 36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1191" h="362382">
                    <a:moveTo>
                      <a:pt x="148247" y="362382"/>
                    </a:moveTo>
                    <a:cubicBezTo>
                      <a:pt x="148247" y="362382"/>
                      <a:pt x="181191" y="362382"/>
                      <a:pt x="181191" y="329438"/>
                    </a:cubicBezTo>
                    <a:lnTo>
                      <a:pt x="181191" y="32944"/>
                    </a:lnTo>
                    <a:cubicBezTo>
                      <a:pt x="181191" y="0"/>
                      <a:pt x="148247" y="0"/>
                      <a:pt x="148247" y="0"/>
                    </a:cubicBezTo>
                    <a:lnTo>
                      <a:pt x="32944" y="0"/>
                    </a:lnTo>
                    <a:cubicBezTo>
                      <a:pt x="32944" y="0"/>
                      <a:pt x="0" y="0"/>
                      <a:pt x="0" y="32944"/>
                    </a:cubicBezTo>
                    <a:lnTo>
                      <a:pt x="0" y="329438"/>
                    </a:lnTo>
                    <a:cubicBezTo>
                      <a:pt x="0" y="362382"/>
                      <a:pt x="32944" y="362382"/>
                      <a:pt x="32944" y="362382"/>
                    </a:cubicBezTo>
                    <a:lnTo>
                      <a:pt x="148247" y="362382"/>
                    </a:lnTo>
                    <a:close/>
                    <a:moveTo>
                      <a:pt x="16472" y="32944"/>
                    </a:moveTo>
                    <a:cubicBezTo>
                      <a:pt x="16472" y="25004"/>
                      <a:pt x="18943" y="21298"/>
                      <a:pt x="23835" y="18844"/>
                    </a:cubicBezTo>
                    <a:cubicBezTo>
                      <a:pt x="27310" y="17114"/>
                      <a:pt x="31148" y="16472"/>
                      <a:pt x="32944" y="16472"/>
                    </a:cubicBezTo>
                    <a:lnTo>
                      <a:pt x="148247" y="16472"/>
                    </a:lnTo>
                    <a:cubicBezTo>
                      <a:pt x="150043" y="16472"/>
                      <a:pt x="153881" y="17114"/>
                      <a:pt x="157356" y="18844"/>
                    </a:cubicBezTo>
                    <a:cubicBezTo>
                      <a:pt x="162248" y="21298"/>
                      <a:pt x="164719" y="25004"/>
                      <a:pt x="164719" y="32944"/>
                    </a:cubicBezTo>
                    <a:lnTo>
                      <a:pt x="164719" y="41180"/>
                    </a:lnTo>
                    <a:lnTo>
                      <a:pt x="16472" y="41180"/>
                    </a:lnTo>
                    <a:lnTo>
                      <a:pt x="16472" y="32944"/>
                    </a:lnTo>
                    <a:close/>
                    <a:moveTo>
                      <a:pt x="16472" y="57652"/>
                    </a:moveTo>
                    <a:lnTo>
                      <a:pt x="164719" y="57652"/>
                    </a:lnTo>
                    <a:lnTo>
                      <a:pt x="164719" y="280022"/>
                    </a:lnTo>
                    <a:lnTo>
                      <a:pt x="16472" y="280022"/>
                    </a:lnTo>
                    <a:lnTo>
                      <a:pt x="16472" y="57652"/>
                    </a:lnTo>
                    <a:close/>
                    <a:moveTo>
                      <a:pt x="16472" y="329438"/>
                    </a:moveTo>
                    <a:lnTo>
                      <a:pt x="16472" y="296494"/>
                    </a:lnTo>
                    <a:lnTo>
                      <a:pt x="164719" y="296494"/>
                    </a:lnTo>
                    <a:lnTo>
                      <a:pt x="164719" y="329438"/>
                    </a:lnTo>
                    <a:cubicBezTo>
                      <a:pt x="164719" y="337378"/>
                      <a:pt x="162248" y="341084"/>
                      <a:pt x="157356" y="343538"/>
                    </a:cubicBezTo>
                    <a:cubicBezTo>
                      <a:pt x="153881" y="345268"/>
                      <a:pt x="150043" y="345910"/>
                      <a:pt x="148247" y="345910"/>
                    </a:cubicBezTo>
                    <a:lnTo>
                      <a:pt x="32944" y="345910"/>
                    </a:lnTo>
                    <a:cubicBezTo>
                      <a:pt x="31148" y="345910"/>
                      <a:pt x="27310" y="345268"/>
                      <a:pt x="23835" y="343538"/>
                    </a:cubicBezTo>
                    <a:cubicBezTo>
                      <a:pt x="18943" y="341084"/>
                      <a:pt x="16472" y="337378"/>
                      <a:pt x="16472" y="329438"/>
                    </a:cubicBezTo>
                    <a:close/>
                  </a:path>
                </a:pathLst>
              </a:custGeom>
              <a:grpFill/>
              <a:ln w="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" name="Forma libre 32">
                <a:extLst>
                  <a:ext uri="{FF2B5EF4-FFF2-40B4-BE49-F238E27FC236}">
                    <a16:creationId xmlns:a16="http://schemas.microsoft.com/office/drawing/2014/main" id="{351DDD21-A697-B748-BB48-D2043899BFAF}"/>
                  </a:ext>
                </a:extLst>
              </p:cNvPr>
              <p:cNvSpPr/>
              <p:nvPr/>
            </p:nvSpPr>
            <p:spPr>
              <a:xfrm>
                <a:off x="1013823" y="3984701"/>
                <a:ext cx="49416" cy="8236"/>
              </a:xfrm>
              <a:custGeom>
                <a:avLst/>
                <a:gdLst>
                  <a:gd name="connsiteX0" fmla="*/ 47225 w 49415"/>
                  <a:gd name="connsiteY0" fmla="*/ 0 h 8235"/>
                  <a:gd name="connsiteX1" fmla="*/ 2191 w 49415"/>
                  <a:gd name="connsiteY1" fmla="*/ 0 h 8235"/>
                  <a:gd name="connsiteX2" fmla="*/ 0 w 49415"/>
                  <a:gd name="connsiteY2" fmla="*/ 3640 h 8235"/>
                  <a:gd name="connsiteX3" fmla="*/ 0 w 49415"/>
                  <a:gd name="connsiteY3" fmla="*/ 4612 h 8235"/>
                  <a:gd name="connsiteX4" fmla="*/ 2191 w 49415"/>
                  <a:gd name="connsiteY4" fmla="*/ 8252 h 8235"/>
                  <a:gd name="connsiteX5" fmla="*/ 47225 w 49415"/>
                  <a:gd name="connsiteY5" fmla="*/ 8252 h 8235"/>
                  <a:gd name="connsiteX6" fmla="*/ 49416 w 49415"/>
                  <a:gd name="connsiteY6" fmla="*/ 4612 h 8235"/>
                  <a:gd name="connsiteX7" fmla="*/ 49416 w 49415"/>
                  <a:gd name="connsiteY7" fmla="*/ 3640 h 8235"/>
                  <a:gd name="connsiteX8" fmla="*/ 47225 w 49415"/>
                  <a:gd name="connsiteY8" fmla="*/ 0 h 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415" h="8235">
                    <a:moveTo>
                      <a:pt x="47225" y="0"/>
                    </a:moveTo>
                    <a:lnTo>
                      <a:pt x="2191" y="0"/>
                    </a:lnTo>
                    <a:cubicBezTo>
                      <a:pt x="972" y="0"/>
                      <a:pt x="0" y="1598"/>
                      <a:pt x="0" y="3640"/>
                    </a:cubicBezTo>
                    <a:lnTo>
                      <a:pt x="0" y="4612"/>
                    </a:lnTo>
                    <a:cubicBezTo>
                      <a:pt x="0" y="6622"/>
                      <a:pt x="988" y="8252"/>
                      <a:pt x="2191" y="8252"/>
                    </a:cubicBezTo>
                    <a:lnTo>
                      <a:pt x="47225" y="8252"/>
                    </a:lnTo>
                    <a:cubicBezTo>
                      <a:pt x="48444" y="8252"/>
                      <a:pt x="49416" y="6655"/>
                      <a:pt x="49416" y="4612"/>
                    </a:cubicBezTo>
                    <a:lnTo>
                      <a:pt x="49416" y="3640"/>
                    </a:lnTo>
                    <a:cubicBezTo>
                      <a:pt x="49416" y="1631"/>
                      <a:pt x="48427" y="0"/>
                      <a:pt x="47225" y="0"/>
                    </a:cubicBezTo>
                    <a:close/>
                  </a:path>
                </a:pathLst>
              </a:custGeom>
              <a:grpFill/>
              <a:ln w="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4" name="Forma libre 33">
                <a:extLst>
                  <a:ext uri="{FF2B5EF4-FFF2-40B4-BE49-F238E27FC236}">
                    <a16:creationId xmlns:a16="http://schemas.microsoft.com/office/drawing/2014/main" id="{71F36700-CAF8-4C48-9DAA-4B74FAA3BA15}"/>
                  </a:ext>
                </a:extLst>
              </p:cNvPr>
              <p:cNvSpPr/>
              <p:nvPr/>
            </p:nvSpPr>
            <p:spPr>
              <a:xfrm>
                <a:off x="1022059" y="4264723"/>
                <a:ext cx="32944" cy="32944"/>
              </a:xfrm>
              <a:custGeom>
                <a:avLst/>
                <a:gdLst>
                  <a:gd name="connsiteX0" fmla="*/ 32944 w 32943"/>
                  <a:gd name="connsiteY0" fmla="*/ 16472 h 32943"/>
                  <a:gd name="connsiteX1" fmla="*/ 16472 w 32943"/>
                  <a:gd name="connsiteY1" fmla="*/ 32944 h 32943"/>
                  <a:gd name="connsiteX2" fmla="*/ 0 w 32943"/>
                  <a:gd name="connsiteY2" fmla="*/ 16472 h 32943"/>
                  <a:gd name="connsiteX3" fmla="*/ 16472 w 32943"/>
                  <a:gd name="connsiteY3" fmla="*/ 0 h 32943"/>
                  <a:gd name="connsiteX4" fmla="*/ 32944 w 32943"/>
                  <a:gd name="connsiteY4" fmla="*/ 16472 h 32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43" h="32943">
                    <a:moveTo>
                      <a:pt x="32944" y="16472"/>
                    </a:moveTo>
                    <a:cubicBezTo>
                      <a:pt x="32944" y="25569"/>
                      <a:pt x="25569" y="32944"/>
                      <a:pt x="16472" y="32944"/>
                    </a:cubicBezTo>
                    <a:cubicBezTo>
                      <a:pt x="7375" y="32944"/>
                      <a:pt x="0" y="25569"/>
                      <a:pt x="0" y="16472"/>
                    </a:cubicBezTo>
                    <a:cubicBezTo>
                      <a:pt x="0" y="7375"/>
                      <a:pt x="7375" y="0"/>
                      <a:pt x="16472" y="0"/>
                    </a:cubicBezTo>
                    <a:cubicBezTo>
                      <a:pt x="25569" y="0"/>
                      <a:pt x="32944" y="7375"/>
                      <a:pt x="32944" y="16472"/>
                    </a:cubicBezTo>
                    <a:close/>
                  </a:path>
                </a:pathLst>
              </a:custGeom>
              <a:grpFill/>
              <a:ln w="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624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;p12">
            <a:extLst>
              <a:ext uri="{FF2B5EF4-FFF2-40B4-BE49-F238E27FC236}">
                <a16:creationId xmlns:a16="http://schemas.microsoft.com/office/drawing/2014/main" id="{EA9E9D82-70A4-C847-B00F-E5E1C2FFA248}"/>
              </a:ext>
            </a:extLst>
          </p:cNvPr>
          <p:cNvSpPr txBox="1">
            <a:spLocks/>
          </p:cNvSpPr>
          <p:nvPr/>
        </p:nvSpPr>
        <p:spPr>
          <a:xfrm>
            <a:off x="890905" y="2352256"/>
            <a:ext cx="10368334" cy="22593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t>Для участия в национальном Рейтинге ВУЗов РК необходимо:</a:t>
            </a:r>
            <a:endParaRPr lang="es-ES" sz="2000" b="1" dirty="0">
              <a:solidFill>
                <a:schemeClr val="accent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" sz="2000" b="1" dirty="0">
              <a:solidFill>
                <a:schemeClr val="accent1"/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cs typeface="Consolas" panose="020B0609020204030204" pitchFamily="49" charset="0"/>
              </a:rPr>
              <a:t>Подать заявку в произвольной форме с указанием контактных данных (</a:t>
            </a:r>
            <a:r>
              <a:rPr lang="en-US" sz="2000" dirty="0">
                <a:latin typeface="Century Gothic" panose="020B0502020202020204" pitchFamily="34" charset="0"/>
                <a:cs typeface="Consolas" panose="020B0609020204030204" pitchFamily="49" charset="0"/>
              </a:rPr>
              <a:t>e-mail</a:t>
            </a:r>
            <a:r>
              <a:rPr lang="ru-RU" sz="2000" dirty="0">
                <a:latin typeface="Century Gothic" panose="020B0502020202020204" pitchFamily="34" charset="0"/>
                <a:cs typeface="Consolas" panose="020B0609020204030204" pitchFamily="49" charset="0"/>
              </a:rPr>
              <a:t>, </a:t>
            </a:r>
            <a:r>
              <a:rPr lang="en-US" sz="2000" dirty="0">
                <a:latin typeface="Century Gothic" panose="020B0502020202020204" pitchFamily="34" charset="0"/>
                <a:cs typeface="Consolas" panose="020B0609020204030204" pitchFamily="49" charset="0"/>
              </a:rPr>
              <a:t>WhatsApp</a:t>
            </a:r>
            <a:r>
              <a:rPr lang="ru-RU" sz="2000" dirty="0">
                <a:latin typeface="Century Gothic" panose="020B0502020202020204" pitchFamily="34" charset="0"/>
                <a:cs typeface="Consolas" panose="020B0609020204030204" pitchFamily="49" charset="0"/>
              </a:rPr>
              <a:t>) ответственного лица и перечнем ранжируемых образовательных программ</a:t>
            </a:r>
            <a:endParaRPr lang="en" sz="2000" dirty="0"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cs typeface="Consolas" panose="020B0609020204030204" pitchFamily="49" charset="0"/>
              </a:rPr>
              <a:t>Заявка передается в юридический департамент для заключения договора</a:t>
            </a:r>
            <a:endParaRPr lang="en" sz="2000" dirty="0">
              <a:latin typeface="Century Gothic" panose="020B0502020202020204" pitchFamily="34" charset="0"/>
              <a:cs typeface="Consolas" panose="020B0609020204030204" pitchFamily="49" charset="0"/>
            </a:endParaRP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ru-RU" sz="2000" dirty="0">
                <a:latin typeface="Century Gothic" panose="020B0502020202020204" pitchFamily="34" charset="0"/>
                <a:cs typeface="Consolas" panose="020B0609020204030204" pitchFamily="49" charset="0"/>
              </a:rPr>
              <a:t>На указанный </a:t>
            </a:r>
            <a:r>
              <a:rPr lang="en-US" sz="2000" dirty="0">
                <a:latin typeface="Century Gothic" panose="020B0502020202020204" pitchFamily="34" charset="0"/>
                <a:cs typeface="Consolas" panose="020B0609020204030204" pitchFamily="49" charset="0"/>
              </a:rPr>
              <a:t>e-mail</a:t>
            </a:r>
            <a:r>
              <a:rPr lang="ru-RU" sz="2000" dirty="0">
                <a:latin typeface="Century Gothic" panose="020B0502020202020204" pitchFamily="34" charset="0"/>
                <a:cs typeface="Consolas" panose="020B0609020204030204" pitchFamily="49" charset="0"/>
              </a:rPr>
              <a:t> направляется ключ для доступа к базе ранжирования</a:t>
            </a:r>
            <a:endParaRPr lang="en" sz="2000" dirty="0"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35E1BF1-2963-3A46-92CF-EDEEC291669B}"/>
              </a:ext>
            </a:extLst>
          </p:cNvPr>
          <p:cNvSpPr txBox="1">
            <a:spLocks/>
          </p:cNvSpPr>
          <p:nvPr/>
        </p:nvSpPr>
        <p:spPr>
          <a:xfrm>
            <a:off x="890906" y="297690"/>
            <a:ext cx="10368333" cy="1202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80"/>
              </a:lnSpc>
            </a:pPr>
            <a:r>
              <a:rPr lang="ru-RU" b="1" dirty="0">
                <a:solidFill>
                  <a:srgbClr val="011627"/>
                </a:solidFill>
                <a:latin typeface="Century Gothic" panose="020B0502020202020204" pitchFamily="34" charset="0"/>
              </a:rPr>
              <a:t>Как принять участие в Рейтинге ВУЗов Республики Казахстан</a:t>
            </a:r>
            <a:endParaRPr lang="es-ES" b="1" dirty="0">
              <a:solidFill>
                <a:srgbClr val="011627"/>
              </a:solidFill>
              <a:latin typeface="Century Gothic" panose="020B0502020202020204" pitchFamily="34" charset="0"/>
            </a:endParaRPr>
          </a:p>
          <a:p>
            <a:pPr>
              <a:lnSpc>
                <a:spcPts val="4880"/>
              </a:lnSpc>
            </a:pPr>
            <a:r>
              <a:rPr lang="ru-RU" sz="2000" dirty="0">
                <a:latin typeface="Century Gothic" panose="020B0502020202020204" pitchFamily="34" charset="0"/>
              </a:rPr>
              <a:t>Ежегодно рейтинг стартует с 10 января</a:t>
            </a:r>
            <a:endParaRPr lang="en" sz="2000" dirty="0">
              <a:latin typeface="Century Gothic" panose="020B0502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E285D83-320D-504F-977C-7A5A09E01806}"/>
              </a:ext>
            </a:extLst>
          </p:cNvPr>
          <p:cNvSpPr txBox="1">
            <a:spLocks/>
          </p:cNvSpPr>
          <p:nvPr/>
        </p:nvSpPr>
        <p:spPr>
          <a:xfrm>
            <a:off x="663742" y="5318874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Для регистрации в базе Рейтинга вам необходимо пройти по ссылке</a:t>
            </a:r>
            <a:r>
              <a:rPr lang="ru-R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ts val="1860"/>
              </a:lnSpc>
            </a:pPr>
            <a:endParaRPr lang="ru-RU" sz="2000" dirty="0">
              <a:solidFill>
                <a:srgbClr val="FF0000"/>
              </a:solidFill>
              <a:latin typeface="Century Gothic" panose="020B0502020202020204" pitchFamily="34" charset="0"/>
              <a:hlinkClick r:id="rId2"/>
            </a:endParaRPr>
          </a:p>
          <a:p>
            <a:pPr>
              <a:lnSpc>
                <a:spcPts val="1860"/>
              </a:lnSpc>
            </a:pP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  <a:hlinkClick r:id="rId2"/>
              </a:rPr>
              <a:t>http://rating.iaar.kz/register</a:t>
            </a:r>
            <a:r>
              <a:rPr lang="ru-R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ts val="1860"/>
              </a:lnSpc>
            </a:pPr>
            <a:br>
              <a:rPr lang="e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en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5EEB6E9-8C17-9145-87F8-7B27BCF4F2D3}"/>
              </a:ext>
            </a:extLst>
          </p:cNvPr>
          <p:cNvCxnSpPr>
            <a:cxnSpLocks/>
          </p:cNvCxnSpPr>
          <p:nvPr/>
        </p:nvCxnSpPr>
        <p:spPr>
          <a:xfrm>
            <a:off x="104872" y="1739195"/>
            <a:ext cx="12192000" cy="0"/>
          </a:xfrm>
          <a:prstGeom prst="line">
            <a:avLst/>
          </a:prstGeom>
          <a:ln>
            <a:solidFill>
              <a:schemeClr val="bg2">
                <a:lumMod val="6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0D054A1-820F-1D47-87C9-77F08DC5C9D5}"/>
              </a:ext>
            </a:extLst>
          </p:cNvPr>
          <p:cNvCxnSpPr>
            <a:cxnSpLocks/>
          </p:cNvCxnSpPr>
          <p:nvPr/>
        </p:nvCxnSpPr>
        <p:spPr>
          <a:xfrm>
            <a:off x="0" y="5208893"/>
            <a:ext cx="12192000" cy="0"/>
          </a:xfrm>
          <a:prstGeom prst="line">
            <a:avLst/>
          </a:prstGeom>
          <a:ln>
            <a:solidFill>
              <a:schemeClr val="bg2">
                <a:lumMod val="6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317" y="121740"/>
            <a:ext cx="901014" cy="87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917AECE0-980A-4047-8FAD-4205442C4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8969" y="-296561"/>
            <a:ext cx="1894912" cy="17097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20137"/>
            <a:ext cx="11841566" cy="5885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548" y="50965"/>
            <a:ext cx="843782" cy="82336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99302" y="216844"/>
            <a:ext cx="4780006" cy="491610"/>
          </a:xfrm>
        </p:spPr>
        <p:txBody>
          <a:bodyPr>
            <a:noAutofit/>
          </a:bodyPr>
          <a:lstStyle/>
          <a:p>
            <a:r>
              <a:rPr lang="ru-RU" b="1" dirty="0"/>
              <a:t>1 шаг. Регистрация </a:t>
            </a:r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919D5669-D5F8-8741-876D-A3E220ED4A0F}"/>
              </a:ext>
            </a:extLst>
          </p:cNvPr>
          <p:cNvSpPr/>
          <p:nvPr/>
        </p:nvSpPr>
        <p:spPr>
          <a:xfrm>
            <a:off x="37075" y="4053147"/>
            <a:ext cx="3589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Введите регистрационный ключ, который был выслан Вам на </a:t>
            </a:r>
            <a:r>
              <a:rPr lang="en-US" sz="1600" b="1" dirty="0"/>
              <a:t>e-mail</a:t>
            </a:r>
            <a:endParaRPr lang="es-ES" sz="1400" b="0" dirty="0">
              <a:effectLst/>
            </a:endParaRPr>
          </a:p>
        </p:txBody>
      </p:sp>
      <p:sp>
        <p:nvSpPr>
          <p:cNvPr id="9" name="Rectángulo 4">
            <a:extLst>
              <a:ext uri="{FF2B5EF4-FFF2-40B4-BE49-F238E27FC236}">
                <a16:creationId xmlns:a16="http://schemas.microsoft.com/office/drawing/2014/main" id="{919D5669-D5F8-8741-876D-A3E220ED4A0F}"/>
              </a:ext>
            </a:extLst>
          </p:cNvPr>
          <p:cNvSpPr/>
          <p:nvPr/>
        </p:nvSpPr>
        <p:spPr>
          <a:xfrm>
            <a:off x="8602579" y="4053147"/>
            <a:ext cx="3589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Заполните все поля</a:t>
            </a:r>
            <a:endParaRPr lang="es-ES" sz="1400" b="0" dirty="0">
              <a:effectLst/>
            </a:endParaRPr>
          </a:p>
        </p:txBody>
      </p:sp>
      <p:sp>
        <p:nvSpPr>
          <p:cNvPr id="10" name="Rectángulo 4">
            <a:extLst>
              <a:ext uri="{FF2B5EF4-FFF2-40B4-BE49-F238E27FC236}">
                <a16:creationId xmlns:a16="http://schemas.microsoft.com/office/drawing/2014/main" id="{919D5669-D5F8-8741-876D-A3E220ED4A0F}"/>
              </a:ext>
            </a:extLst>
          </p:cNvPr>
          <p:cNvSpPr/>
          <p:nvPr/>
        </p:nvSpPr>
        <p:spPr>
          <a:xfrm>
            <a:off x="146500" y="6034461"/>
            <a:ext cx="3589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Придумайте и запомните пароль</a:t>
            </a:r>
            <a:endParaRPr lang="es-ES" sz="1400" b="0" dirty="0">
              <a:effectLst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19D5669-D5F8-8741-876D-A3E220ED4A0F}"/>
              </a:ext>
            </a:extLst>
          </p:cNvPr>
          <p:cNvSpPr/>
          <p:nvPr/>
        </p:nvSpPr>
        <p:spPr>
          <a:xfrm>
            <a:off x="37075" y="2282451"/>
            <a:ext cx="35894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Наберите в строке браузера</a:t>
            </a: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  <a:hlinkClick r:id="rId6"/>
              </a:rPr>
              <a:t> http://rating.iaar.kz/register</a:t>
            </a:r>
            <a:r>
              <a:rPr lang="ru-RU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s-ES" sz="1400" b="0" dirty="0">
              <a:effectLst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677665" y="4242486"/>
            <a:ext cx="924914" cy="1647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41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AB25052-6A8E-7D4D-9A60-BC7FFD065792}"/>
              </a:ext>
            </a:extLst>
          </p:cNvPr>
          <p:cNvCxnSpPr>
            <a:cxnSpLocks/>
          </p:cNvCxnSpPr>
          <p:nvPr/>
        </p:nvCxnSpPr>
        <p:spPr>
          <a:xfrm flipH="1">
            <a:off x="5183606" y="1911827"/>
            <a:ext cx="26269" cy="2730996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901139D-A68E-0E41-8F5E-3C5F7810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7230"/>
          </a:xfrm>
        </p:spPr>
        <p:txBody>
          <a:bodyPr/>
          <a:lstStyle/>
          <a:p>
            <a:r>
              <a:rPr lang="ru-RU" b="1" dirty="0"/>
              <a:t>2 шаг. Заполнение базы данных Рейтинга</a:t>
            </a:r>
            <a:endParaRPr lang="es-ES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31D6DF0-5CFC-B74B-B395-8D234D7AD39C}"/>
              </a:ext>
            </a:extLst>
          </p:cNvPr>
          <p:cNvSpPr/>
          <p:nvPr/>
        </p:nvSpPr>
        <p:spPr>
          <a:xfrm>
            <a:off x="5447511" y="1080903"/>
            <a:ext cx="2800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Данные по образовательной программе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C0921BE-BFA8-D44F-AF7E-879A8AA32B51}"/>
              </a:ext>
            </a:extLst>
          </p:cNvPr>
          <p:cNvSpPr/>
          <p:nvPr/>
        </p:nvSpPr>
        <p:spPr>
          <a:xfrm>
            <a:off x="5125053" y="1879463"/>
            <a:ext cx="117107" cy="117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orma libre 17">
            <a:extLst>
              <a:ext uri="{FF2B5EF4-FFF2-40B4-BE49-F238E27FC236}">
                <a16:creationId xmlns:a16="http://schemas.microsoft.com/office/drawing/2014/main" id="{D83A6198-A4E4-064C-8AC1-94E977EC68D4}"/>
              </a:ext>
            </a:extLst>
          </p:cNvPr>
          <p:cNvSpPr/>
          <p:nvPr/>
        </p:nvSpPr>
        <p:spPr>
          <a:xfrm>
            <a:off x="5061771" y="1279118"/>
            <a:ext cx="270805" cy="354647"/>
          </a:xfrm>
          <a:custGeom>
            <a:avLst/>
            <a:gdLst>
              <a:gd name="connsiteX0" fmla="*/ 4920667 w 5230090"/>
              <a:gd name="connsiteY0" fmla="*/ 905931 h 6849340"/>
              <a:gd name="connsiteX1" fmla="*/ 4496562 w 5230090"/>
              <a:gd name="connsiteY1" fmla="*/ 905931 h 6849340"/>
              <a:gd name="connsiteX2" fmla="*/ 4496562 w 5230090"/>
              <a:gd name="connsiteY2" fmla="*/ 540327 h 6849340"/>
              <a:gd name="connsiteX3" fmla="*/ 4122489 w 5230090"/>
              <a:gd name="connsiteY3" fmla="*/ 166255 h 6849340"/>
              <a:gd name="connsiteX4" fmla="*/ 3225027 w 5230090"/>
              <a:gd name="connsiteY4" fmla="*/ 166255 h 6849340"/>
              <a:gd name="connsiteX5" fmla="*/ 3225027 w 5230090"/>
              <a:gd name="connsiteY5" fmla="*/ 149317 h 6849340"/>
              <a:gd name="connsiteX6" fmla="*/ 3075709 w 5230090"/>
              <a:gd name="connsiteY6" fmla="*/ 0 h 6849340"/>
              <a:gd name="connsiteX7" fmla="*/ 1453957 w 5230090"/>
              <a:gd name="connsiteY7" fmla="*/ 0 h 6849340"/>
              <a:gd name="connsiteX8" fmla="*/ 1304639 w 5230090"/>
              <a:gd name="connsiteY8" fmla="*/ 149317 h 6849340"/>
              <a:gd name="connsiteX9" fmla="*/ 1304639 w 5230090"/>
              <a:gd name="connsiteY9" fmla="*/ 173944 h 6849340"/>
              <a:gd name="connsiteX10" fmla="*/ 523390 w 5230090"/>
              <a:gd name="connsiteY10" fmla="*/ 173944 h 6849340"/>
              <a:gd name="connsiteX11" fmla="*/ 0 w 5230090"/>
              <a:gd name="connsiteY11" fmla="*/ 672708 h 6849340"/>
              <a:gd name="connsiteX12" fmla="*/ 0 w 5230090"/>
              <a:gd name="connsiteY12" fmla="*/ 697334 h 6849340"/>
              <a:gd name="connsiteX13" fmla="*/ 0 w 5230090"/>
              <a:gd name="connsiteY13" fmla="*/ 6325362 h 6849340"/>
              <a:gd name="connsiteX14" fmla="*/ 0 w 5230090"/>
              <a:gd name="connsiteY14" fmla="*/ 6325362 h 6849340"/>
              <a:gd name="connsiteX15" fmla="*/ 0 w 5230090"/>
              <a:gd name="connsiteY15" fmla="*/ 6333831 h 6849340"/>
              <a:gd name="connsiteX16" fmla="*/ 523390 w 5230090"/>
              <a:gd name="connsiteY16" fmla="*/ 6857221 h 6849340"/>
              <a:gd name="connsiteX17" fmla="*/ 4488873 w 5230090"/>
              <a:gd name="connsiteY17" fmla="*/ 6857221 h 6849340"/>
              <a:gd name="connsiteX18" fmla="*/ 4497342 w 5230090"/>
              <a:gd name="connsiteY18" fmla="*/ 6857221 h 6849340"/>
              <a:gd name="connsiteX19" fmla="*/ 5237019 w 5230090"/>
              <a:gd name="connsiteY19" fmla="*/ 6034417 h 6849340"/>
              <a:gd name="connsiteX20" fmla="*/ 5237019 w 5230090"/>
              <a:gd name="connsiteY20" fmla="*/ 1213035 h 6849340"/>
              <a:gd name="connsiteX21" fmla="*/ 4920667 w 5230090"/>
              <a:gd name="connsiteY21" fmla="*/ 905931 h 6849340"/>
              <a:gd name="connsiteX22" fmla="*/ 1612513 w 5230090"/>
              <a:gd name="connsiteY22" fmla="*/ 298643 h 6849340"/>
              <a:gd name="connsiteX23" fmla="*/ 2917923 w 5230090"/>
              <a:gd name="connsiteY23" fmla="*/ 298643 h 6849340"/>
              <a:gd name="connsiteX24" fmla="*/ 2917923 w 5230090"/>
              <a:gd name="connsiteY24" fmla="*/ 315581 h 6849340"/>
              <a:gd name="connsiteX25" fmla="*/ 2917923 w 5230090"/>
              <a:gd name="connsiteY25" fmla="*/ 3067249 h 6849340"/>
              <a:gd name="connsiteX26" fmla="*/ 2360659 w 5230090"/>
              <a:gd name="connsiteY26" fmla="*/ 2593112 h 6849340"/>
              <a:gd name="connsiteX27" fmla="*/ 2319095 w 5230090"/>
              <a:gd name="connsiteY27" fmla="*/ 2568486 h 6849340"/>
              <a:gd name="connsiteX28" fmla="*/ 2319095 w 5230090"/>
              <a:gd name="connsiteY28" fmla="*/ 2568486 h 6849340"/>
              <a:gd name="connsiteX29" fmla="*/ 2269063 w 5230090"/>
              <a:gd name="connsiteY29" fmla="*/ 2560017 h 6849340"/>
              <a:gd name="connsiteX30" fmla="*/ 2269063 w 5230090"/>
              <a:gd name="connsiteY30" fmla="*/ 2560017 h 6849340"/>
              <a:gd name="connsiteX31" fmla="*/ 2269063 w 5230090"/>
              <a:gd name="connsiteY31" fmla="*/ 2560017 h 6849340"/>
              <a:gd name="connsiteX32" fmla="*/ 2235968 w 5230090"/>
              <a:gd name="connsiteY32" fmla="*/ 2568486 h 6849340"/>
              <a:gd name="connsiteX33" fmla="*/ 2219031 w 5230090"/>
              <a:gd name="connsiteY33" fmla="*/ 2568486 h 6849340"/>
              <a:gd name="connsiteX34" fmla="*/ 2168999 w 5230090"/>
              <a:gd name="connsiteY34" fmla="*/ 2593112 h 6849340"/>
              <a:gd name="connsiteX35" fmla="*/ 1611734 w 5230090"/>
              <a:gd name="connsiteY35" fmla="*/ 3025686 h 6849340"/>
              <a:gd name="connsiteX36" fmla="*/ 1611734 w 5230090"/>
              <a:gd name="connsiteY36" fmla="*/ 324049 h 6849340"/>
              <a:gd name="connsiteX37" fmla="*/ 1611734 w 5230090"/>
              <a:gd name="connsiteY37" fmla="*/ 298652 h 6849340"/>
              <a:gd name="connsiteX38" fmla="*/ 1612513 w 5230090"/>
              <a:gd name="connsiteY38" fmla="*/ 298652 h 6849340"/>
              <a:gd name="connsiteX39" fmla="*/ 307103 w 5230090"/>
              <a:gd name="connsiteY39" fmla="*/ 714280 h 6849340"/>
              <a:gd name="connsiteX40" fmla="*/ 307103 w 5230090"/>
              <a:gd name="connsiteY40" fmla="*/ 697343 h 6849340"/>
              <a:gd name="connsiteX41" fmla="*/ 523390 w 5230090"/>
              <a:gd name="connsiteY41" fmla="*/ 481056 h 6849340"/>
              <a:gd name="connsiteX42" fmla="*/ 1304631 w 5230090"/>
              <a:gd name="connsiteY42" fmla="*/ 481056 h 6849340"/>
              <a:gd name="connsiteX43" fmla="*/ 1304631 w 5230090"/>
              <a:gd name="connsiteY43" fmla="*/ 3340478 h 6849340"/>
              <a:gd name="connsiteX44" fmla="*/ 1387758 w 5230090"/>
              <a:gd name="connsiteY44" fmla="*/ 3482106 h 6849340"/>
              <a:gd name="connsiteX45" fmla="*/ 1545544 w 5230090"/>
              <a:gd name="connsiteY45" fmla="*/ 3465169 h 6849340"/>
              <a:gd name="connsiteX46" fmla="*/ 2252126 w 5230090"/>
              <a:gd name="connsiteY46" fmla="*/ 2916373 h 6849340"/>
              <a:gd name="connsiteX47" fmla="*/ 2967176 w 5230090"/>
              <a:gd name="connsiteY47" fmla="*/ 3522891 h 6849340"/>
              <a:gd name="connsiteX48" fmla="*/ 3000271 w 5230090"/>
              <a:gd name="connsiteY48" fmla="*/ 3547517 h 6849340"/>
              <a:gd name="connsiteX49" fmla="*/ 3008740 w 5230090"/>
              <a:gd name="connsiteY49" fmla="*/ 3547517 h 6849340"/>
              <a:gd name="connsiteX50" fmla="*/ 3041835 w 5230090"/>
              <a:gd name="connsiteY50" fmla="*/ 3555986 h 6849340"/>
              <a:gd name="connsiteX51" fmla="*/ 3050303 w 5230090"/>
              <a:gd name="connsiteY51" fmla="*/ 3555986 h 6849340"/>
              <a:gd name="connsiteX52" fmla="*/ 3067241 w 5230090"/>
              <a:gd name="connsiteY52" fmla="*/ 3555986 h 6849340"/>
              <a:gd name="connsiteX53" fmla="*/ 3084178 w 5230090"/>
              <a:gd name="connsiteY53" fmla="*/ 3555986 h 6849340"/>
              <a:gd name="connsiteX54" fmla="*/ 3092646 w 5230090"/>
              <a:gd name="connsiteY54" fmla="*/ 3555986 h 6849340"/>
              <a:gd name="connsiteX55" fmla="*/ 3134210 w 5230090"/>
              <a:gd name="connsiteY55" fmla="*/ 3547517 h 6849340"/>
              <a:gd name="connsiteX56" fmla="*/ 3225806 w 5230090"/>
              <a:gd name="connsiteY56" fmla="*/ 3405889 h 6849340"/>
              <a:gd name="connsiteX57" fmla="*/ 3225806 w 5230090"/>
              <a:gd name="connsiteY57" fmla="*/ 473367 h 6849340"/>
              <a:gd name="connsiteX58" fmla="*/ 4123269 w 5230090"/>
              <a:gd name="connsiteY58" fmla="*/ 473367 h 6849340"/>
              <a:gd name="connsiteX59" fmla="*/ 4189459 w 5230090"/>
              <a:gd name="connsiteY59" fmla="*/ 539557 h 6849340"/>
              <a:gd name="connsiteX60" fmla="*/ 4189459 w 5230090"/>
              <a:gd name="connsiteY60" fmla="*/ 1062947 h 6849340"/>
              <a:gd name="connsiteX61" fmla="*/ 4189459 w 5230090"/>
              <a:gd name="connsiteY61" fmla="*/ 5684979 h 6849340"/>
              <a:gd name="connsiteX62" fmla="*/ 4097863 w 5230090"/>
              <a:gd name="connsiteY62" fmla="*/ 5818139 h 6849340"/>
              <a:gd name="connsiteX63" fmla="*/ 523390 w 5230090"/>
              <a:gd name="connsiteY63" fmla="*/ 5818139 h 6849340"/>
              <a:gd name="connsiteX64" fmla="*/ 464889 w 5230090"/>
              <a:gd name="connsiteY64" fmla="*/ 5818139 h 6849340"/>
              <a:gd name="connsiteX65" fmla="*/ 431794 w 5230090"/>
              <a:gd name="connsiteY65" fmla="*/ 5826607 h 6849340"/>
              <a:gd name="connsiteX66" fmla="*/ 407168 w 5230090"/>
              <a:gd name="connsiteY66" fmla="*/ 5826607 h 6849340"/>
              <a:gd name="connsiteX67" fmla="*/ 365604 w 5230090"/>
              <a:gd name="connsiteY67" fmla="*/ 5835076 h 6849340"/>
              <a:gd name="connsiteX68" fmla="*/ 357136 w 5230090"/>
              <a:gd name="connsiteY68" fmla="*/ 5835076 h 6849340"/>
              <a:gd name="connsiteX69" fmla="*/ 315572 w 5230090"/>
              <a:gd name="connsiteY69" fmla="*/ 5852013 h 6849340"/>
              <a:gd name="connsiteX70" fmla="*/ 307103 w 5230090"/>
              <a:gd name="connsiteY70" fmla="*/ 5852013 h 6849340"/>
              <a:gd name="connsiteX71" fmla="*/ 298635 w 5230090"/>
              <a:gd name="connsiteY71" fmla="*/ 5860482 h 6849340"/>
              <a:gd name="connsiteX72" fmla="*/ 298635 w 5230090"/>
              <a:gd name="connsiteY72" fmla="*/ 714280 h 6849340"/>
              <a:gd name="connsiteX73" fmla="*/ 307103 w 5230090"/>
              <a:gd name="connsiteY73" fmla="*/ 714280 h 6849340"/>
              <a:gd name="connsiteX74" fmla="*/ 4929136 w 5230090"/>
              <a:gd name="connsiteY74" fmla="*/ 6042894 h 6849340"/>
              <a:gd name="connsiteX75" fmla="*/ 4488873 w 5230090"/>
              <a:gd name="connsiteY75" fmla="*/ 6558595 h 6849340"/>
              <a:gd name="connsiteX76" fmla="*/ 523390 w 5230090"/>
              <a:gd name="connsiteY76" fmla="*/ 6558595 h 6849340"/>
              <a:gd name="connsiteX77" fmla="*/ 307103 w 5230090"/>
              <a:gd name="connsiteY77" fmla="*/ 6342308 h 6849340"/>
              <a:gd name="connsiteX78" fmla="*/ 307103 w 5230090"/>
              <a:gd name="connsiteY78" fmla="*/ 6333839 h 6849340"/>
              <a:gd name="connsiteX79" fmla="*/ 348667 w 5230090"/>
              <a:gd name="connsiteY79" fmla="*/ 6217617 h 6849340"/>
              <a:gd name="connsiteX80" fmla="*/ 357136 w 5230090"/>
              <a:gd name="connsiteY80" fmla="*/ 6209149 h 6849340"/>
              <a:gd name="connsiteX81" fmla="*/ 374073 w 5230090"/>
              <a:gd name="connsiteY81" fmla="*/ 6184522 h 6849340"/>
              <a:gd name="connsiteX82" fmla="*/ 391010 w 5230090"/>
              <a:gd name="connsiteY82" fmla="*/ 6167585 h 6849340"/>
              <a:gd name="connsiteX83" fmla="*/ 399479 w 5230090"/>
              <a:gd name="connsiteY83" fmla="*/ 6159116 h 6849340"/>
              <a:gd name="connsiteX84" fmla="*/ 432574 w 5230090"/>
              <a:gd name="connsiteY84" fmla="*/ 6142179 h 6849340"/>
              <a:gd name="connsiteX85" fmla="*/ 441042 w 5230090"/>
              <a:gd name="connsiteY85" fmla="*/ 6142179 h 6849340"/>
              <a:gd name="connsiteX86" fmla="*/ 474137 w 5230090"/>
              <a:gd name="connsiteY86" fmla="*/ 6133710 h 6849340"/>
              <a:gd name="connsiteX87" fmla="*/ 482606 w 5230090"/>
              <a:gd name="connsiteY87" fmla="*/ 6133710 h 6849340"/>
              <a:gd name="connsiteX88" fmla="*/ 524169 w 5230090"/>
              <a:gd name="connsiteY88" fmla="*/ 6125242 h 6849340"/>
              <a:gd name="connsiteX89" fmla="*/ 4123269 w 5230090"/>
              <a:gd name="connsiteY89" fmla="*/ 6125242 h 6849340"/>
              <a:gd name="connsiteX90" fmla="*/ 4497342 w 5230090"/>
              <a:gd name="connsiteY90" fmla="*/ 5734232 h 6849340"/>
              <a:gd name="connsiteX91" fmla="*/ 4497342 w 5230090"/>
              <a:gd name="connsiteY91" fmla="*/ 5684200 h 6849340"/>
              <a:gd name="connsiteX92" fmla="*/ 4497342 w 5230090"/>
              <a:gd name="connsiteY92" fmla="*/ 1212273 h 6849340"/>
              <a:gd name="connsiteX93" fmla="*/ 4929915 w 5230090"/>
              <a:gd name="connsiteY93" fmla="*/ 1212273 h 6849340"/>
              <a:gd name="connsiteX94" fmla="*/ 4929915 w 5230090"/>
              <a:gd name="connsiteY94" fmla="*/ 6042894 h 6849340"/>
              <a:gd name="connsiteX95" fmla="*/ 4929136 w 5230090"/>
              <a:gd name="connsiteY95" fmla="*/ 6042894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230090" h="6849340">
                <a:moveTo>
                  <a:pt x="4920667" y="905931"/>
                </a:moveTo>
                <a:lnTo>
                  <a:pt x="4496562" y="905931"/>
                </a:lnTo>
                <a:lnTo>
                  <a:pt x="4496562" y="540327"/>
                </a:lnTo>
                <a:cubicBezTo>
                  <a:pt x="4496562" y="290945"/>
                  <a:pt x="4313370" y="174723"/>
                  <a:pt x="4122489" y="166255"/>
                </a:cubicBezTo>
                <a:lnTo>
                  <a:pt x="3225027" y="166255"/>
                </a:lnTo>
                <a:lnTo>
                  <a:pt x="3225027" y="149317"/>
                </a:lnTo>
                <a:cubicBezTo>
                  <a:pt x="3225027" y="66190"/>
                  <a:pt x="3158836" y="0"/>
                  <a:pt x="3075709" y="0"/>
                </a:cubicBezTo>
                <a:lnTo>
                  <a:pt x="1453957" y="0"/>
                </a:lnTo>
                <a:cubicBezTo>
                  <a:pt x="1370829" y="0"/>
                  <a:pt x="1304639" y="66190"/>
                  <a:pt x="1304639" y="149317"/>
                </a:cubicBezTo>
                <a:lnTo>
                  <a:pt x="1304639" y="173944"/>
                </a:lnTo>
                <a:lnTo>
                  <a:pt x="523390" y="173944"/>
                </a:lnTo>
                <a:cubicBezTo>
                  <a:pt x="240913" y="173944"/>
                  <a:pt x="16158" y="398699"/>
                  <a:pt x="0" y="672708"/>
                </a:cubicBezTo>
                <a:cubicBezTo>
                  <a:pt x="0" y="681176"/>
                  <a:pt x="0" y="689645"/>
                  <a:pt x="0" y="697334"/>
                </a:cubicBezTo>
                <a:lnTo>
                  <a:pt x="0" y="6325362"/>
                </a:lnTo>
                <a:lnTo>
                  <a:pt x="0" y="6325362"/>
                </a:lnTo>
                <a:lnTo>
                  <a:pt x="0" y="6333831"/>
                </a:lnTo>
                <a:cubicBezTo>
                  <a:pt x="0" y="6624776"/>
                  <a:pt x="232445" y="6857221"/>
                  <a:pt x="523390" y="6857221"/>
                </a:cubicBezTo>
                <a:lnTo>
                  <a:pt x="4488873" y="6857221"/>
                </a:lnTo>
                <a:lnTo>
                  <a:pt x="4497342" y="6857221"/>
                </a:lnTo>
                <a:cubicBezTo>
                  <a:pt x="4854477" y="6840284"/>
                  <a:pt x="5237019" y="6616308"/>
                  <a:pt x="5237019" y="6034417"/>
                </a:cubicBezTo>
                <a:lnTo>
                  <a:pt x="5237019" y="1213035"/>
                </a:lnTo>
                <a:cubicBezTo>
                  <a:pt x="5236248" y="1046789"/>
                  <a:pt x="5095390" y="905931"/>
                  <a:pt x="4920667" y="905931"/>
                </a:cubicBezTo>
                <a:close/>
                <a:moveTo>
                  <a:pt x="1612513" y="298643"/>
                </a:moveTo>
                <a:lnTo>
                  <a:pt x="2917923" y="298643"/>
                </a:lnTo>
                <a:lnTo>
                  <a:pt x="2917923" y="315581"/>
                </a:lnTo>
                <a:lnTo>
                  <a:pt x="2917923" y="3067249"/>
                </a:lnTo>
                <a:lnTo>
                  <a:pt x="2360659" y="2593112"/>
                </a:lnTo>
                <a:cubicBezTo>
                  <a:pt x="2343721" y="2584644"/>
                  <a:pt x="2336032" y="2576175"/>
                  <a:pt x="2319095" y="2568486"/>
                </a:cubicBezTo>
                <a:lnTo>
                  <a:pt x="2319095" y="2568486"/>
                </a:lnTo>
                <a:cubicBezTo>
                  <a:pt x="2302158" y="2560017"/>
                  <a:pt x="2286000" y="2560017"/>
                  <a:pt x="2269063" y="2560017"/>
                </a:cubicBezTo>
                <a:lnTo>
                  <a:pt x="2269063" y="2560017"/>
                </a:lnTo>
                <a:lnTo>
                  <a:pt x="2269063" y="2560017"/>
                </a:lnTo>
                <a:cubicBezTo>
                  <a:pt x="2260594" y="2560017"/>
                  <a:pt x="2244437" y="2560017"/>
                  <a:pt x="2235968" y="2568486"/>
                </a:cubicBezTo>
                <a:cubicBezTo>
                  <a:pt x="2227499" y="2568486"/>
                  <a:pt x="2227499" y="2568486"/>
                  <a:pt x="2219031" y="2568486"/>
                </a:cubicBezTo>
                <a:cubicBezTo>
                  <a:pt x="2202094" y="2576954"/>
                  <a:pt x="2185936" y="2585423"/>
                  <a:pt x="2168999" y="2593112"/>
                </a:cubicBezTo>
                <a:lnTo>
                  <a:pt x="1611734" y="3025686"/>
                </a:lnTo>
                <a:lnTo>
                  <a:pt x="1611734" y="324049"/>
                </a:lnTo>
                <a:lnTo>
                  <a:pt x="1611734" y="298652"/>
                </a:lnTo>
                <a:lnTo>
                  <a:pt x="1612513" y="298652"/>
                </a:lnTo>
                <a:close/>
                <a:moveTo>
                  <a:pt x="307103" y="714280"/>
                </a:moveTo>
                <a:cubicBezTo>
                  <a:pt x="307103" y="705811"/>
                  <a:pt x="307103" y="697343"/>
                  <a:pt x="307103" y="697343"/>
                </a:cubicBezTo>
                <a:cubicBezTo>
                  <a:pt x="307103" y="581120"/>
                  <a:pt x="407168" y="481056"/>
                  <a:pt x="523390" y="481056"/>
                </a:cubicBezTo>
                <a:lnTo>
                  <a:pt x="1304631" y="481056"/>
                </a:lnTo>
                <a:lnTo>
                  <a:pt x="1304631" y="3340478"/>
                </a:lnTo>
                <a:cubicBezTo>
                  <a:pt x="1304631" y="3398979"/>
                  <a:pt x="1337726" y="3456701"/>
                  <a:pt x="1387758" y="3482106"/>
                </a:cubicBezTo>
                <a:cubicBezTo>
                  <a:pt x="1437790" y="3507504"/>
                  <a:pt x="1503980" y="3499043"/>
                  <a:pt x="1545544" y="3465169"/>
                </a:cubicBezTo>
                <a:lnTo>
                  <a:pt x="2252126" y="2916373"/>
                </a:lnTo>
                <a:lnTo>
                  <a:pt x="2967176" y="3522891"/>
                </a:lnTo>
                <a:cubicBezTo>
                  <a:pt x="2975645" y="3531359"/>
                  <a:pt x="2991803" y="3539828"/>
                  <a:pt x="3000271" y="3547517"/>
                </a:cubicBezTo>
                <a:lnTo>
                  <a:pt x="3008740" y="3547517"/>
                </a:lnTo>
                <a:cubicBezTo>
                  <a:pt x="3017208" y="3555986"/>
                  <a:pt x="3033366" y="3555986"/>
                  <a:pt x="3041835" y="3555986"/>
                </a:cubicBezTo>
                <a:cubicBezTo>
                  <a:pt x="3041835" y="3555986"/>
                  <a:pt x="3041835" y="3555986"/>
                  <a:pt x="3050303" y="3555986"/>
                </a:cubicBezTo>
                <a:cubicBezTo>
                  <a:pt x="3058772" y="3555986"/>
                  <a:pt x="3058772" y="3555986"/>
                  <a:pt x="3067241" y="3555986"/>
                </a:cubicBezTo>
                <a:cubicBezTo>
                  <a:pt x="3075709" y="3555986"/>
                  <a:pt x="3075709" y="3555986"/>
                  <a:pt x="3084178" y="3555986"/>
                </a:cubicBezTo>
                <a:lnTo>
                  <a:pt x="3092646" y="3555986"/>
                </a:lnTo>
                <a:cubicBezTo>
                  <a:pt x="3109584" y="3555986"/>
                  <a:pt x="3117273" y="3547517"/>
                  <a:pt x="3134210" y="3547517"/>
                </a:cubicBezTo>
                <a:cubicBezTo>
                  <a:pt x="3192711" y="3522891"/>
                  <a:pt x="3225806" y="3464390"/>
                  <a:pt x="3225806" y="3405889"/>
                </a:cubicBezTo>
                <a:lnTo>
                  <a:pt x="3225806" y="473367"/>
                </a:lnTo>
                <a:lnTo>
                  <a:pt x="4123269" y="473367"/>
                </a:lnTo>
                <a:cubicBezTo>
                  <a:pt x="4189459" y="473367"/>
                  <a:pt x="4189459" y="506462"/>
                  <a:pt x="4189459" y="539557"/>
                </a:cubicBezTo>
                <a:lnTo>
                  <a:pt x="4189459" y="1062947"/>
                </a:lnTo>
                <a:lnTo>
                  <a:pt x="4189459" y="5684979"/>
                </a:lnTo>
                <a:cubicBezTo>
                  <a:pt x="4189459" y="5792733"/>
                  <a:pt x="4147895" y="5809670"/>
                  <a:pt x="4097863" y="5818139"/>
                </a:cubicBezTo>
                <a:lnTo>
                  <a:pt x="523390" y="5818139"/>
                </a:lnTo>
                <a:cubicBezTo>
                  <a:pt x="506453" y="5818139"/>
                  <a:pt x="490295" y="5818139"/>
                  <a:pt x="464889" y="5818139"/>
                </a:cubicBezTo>
                <a:cubicBezTo>
                  <a:pt x="456421" y="5818139"/>
                  <a:pt x="447952" y="5818139"/>
                  <a:pt x="431794" y="5826607"/>
                </a:cubicBezTo>
                <a:cubicBezTo>
                  <a:pt x="423326" y="5826607"/>
                  <a:pt x="414857" y="5826607"/>
                  <a:pt x="407168" y="5826607"/>
                </a:cubicBezTo>
                <a:cubicBezTo>
                  <a:pt x="390231" y="5826607"/>
                  <a:pt x="382541" y="5835076"/>
                  <a:pt x="365604" y="5835076"/>
                </a:cubicBezTo>
                <a:lnTo>
                  <a:pt x="357136" y="5835076"/>
                </a:lnTo>
                <a:cubicBezTo>
                  <a:pt x="340198" y="5843544"/>
                  <a:pt x="332509" y="5843544"/>
                  <a:pt x="315572" y="5852013"/>
                </a:cubicBezTo>
                <a:cubicBezTo>
                  <a:pt x="315572" y="5852013"/>
                  <a:pt x="315572" y="5852013"/>
                  <a:pt x="307103" y="5852013"/>
                </a:cubicBezTo>
                <a:cubicBezTo>
                  <a:pt x="307103" y="5852013"/>
                  <a:pt x="298635" y="5852013"/>
                  <a:pt x="298635" y="5860482"/>
                </a:cubicBezTo>
                <a:lnTo>
                  <a:pt x="298635" y="714280"/>
                </a:lnTo>
                <a:lnTo>
                  <a:pt x="307103" y="714280"/>
                </a:lnTo>
                <a:close/>
                <a:moveTo>
                  <a:pt x="4929136" y="6042894"/>
                </a:moveTo>
                <a:cubicBezTo>
                  <a:pt x="4929136" y="6441593"/>
                  <a:pt x="4688223" y="6541658"/>
                  <a:pt x="4488873" y="6558595"/>
                </a:cubicBezTo>
                <a:lnTo>
                  <a:pt x="523390" y="6558595"/>
                </a:lnTo>
                <a:cubicBezTo>
                  <a:pt x="407168" y="6558595"/>
                  <a:pt x="307103" y="6458530"/>
                  <a:pt x="307103" y="6342308"/>
                </a:cubicBezTo>
                <a:lnTo>
                  <a:pt x="307103" y="6333839"/>
                </a:lnTo>
                <a:cubicBezTo>
                  <a:pt x="307103" y="6292276"/>
                  <a:pt x="324040" y="6250712"/>
                  <a:pt x="348667" y="6217617"/>
                </a:cubicBezTo>
                <a:cubicBezTo>
                  <a:pt x="348667" y="6217617"/>
                  <a:pt x="348667" y="6209149"/>
                  <a:pt x="357136" y="6209149"/>
                </a:cubicBezTo>
                <a:cubicBezTo>
                  <a:pt x="365604" y="6200680"/>
                  <a:pt x="365604" y="6192212"/>
                  <a:pt x="374073" y="6184522"/>
                </a:cubicBezTo>
                <a:cubicBezTo>
                  <a:pt x="382541" y="6176054"/>
                  <a:pt x="391010" y="6176054"/>
                  <a:pt x="391010" y="6167585"/>
                </a:cubicBezTo>
                <a:lnTo>
                  <a:pt x="399479" y="6159116"/>
                </a:lnTo>
                <a:cubicBezTo>
                  <a:pt x="407947" y="6150648"/>
                  <a:pt x="416416" y="6150648"/>
                  <a:pt x="432574" y="6142179"/>
                </a:cubicBezTo>
                <a:cubicBezTo>
                  <a:pt x="432574" y="6142179"/>
                  <a:pt x="432574" y="6142179"/>
                  <a:pt x="441042" y="6142179"/>
                </a:cubicBezTo>
                <a:cubicBezTo>
                  <a:pt x="449511" y="6133710"/>
                  <a:pt x="465669" y="6133710"/>
                  <a:pt x="474137" y="6133710"/>
                </a:cubicBezTo>
                <a:cubicBezTo>
                  <a:pt x="474137" y="6133710"/>
                  <a:pt x="474137" y="6133710"/>
                  <a:pt x="482606" y="6133710"/>
                </a:cubicBezTo>
                <a:cubicBezTo>
                  <a:pt x="499543" y="6133710"/>
                  <a:pt x="507232" y="6125242"/>
                  <a:pt x="524169" y="6125242"/>
                </a:cubicBezTo>
                <a:lnTo>
                  <a:pt x="4123269" y="6125242"/>
                </a:lnTo>
                <a:cubicBezTo>
                  <a:pt x="4306461" y="6125242"/>
                  <a:pt x="4497342" y="6000551"/>
                  <a:pt x="4497342" y="5734232"/>
                </a:cubicBezTo>
                <a:lnTo>
                  <a:pt x="4497342" y="5684200"/>
                </a:lnTo>
                <a:lnTo>
                  <a:pt x="4497342" y="1212273"/>
                </a:lnTo>
                <a:lnTo>
                  <a:pt x="4929915" y="1212273"/>
                </a:lnTo>
                <a:lnTo>
                  <a:pt x="4929915" y="6042894"/>
                </a:lnTo>
                <a:lnTo>
                  <a:pt x="4929136" y="6042894"/>
                </a:lnTo>
                <a:close/>
              </a:path>
            </a:pathLst>
          </a:custGeom>
          <a:solidFill>
            <a:schemeClr val="accent1"/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C4E8B4FF-CEF9-EC4E-905D-54AD83C6C43E}"/>
              </a:ext>
            </a:extLst>
          </p:cNvPr>
          <p:cNvSpPr/>
          <p:nvPr/>
        </p:nvSpPr>
        <p:spPr>
          <a:xfrm>
            <a:off x="5125053" y="2774613"/>
            <a:ext cx="117107" cy="117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AC813CFC-CF09-F048-A1C0-3C3CB44AABEE}"/>
              </a:ext>
            </a:extLst>
          </p:cNvPr>
          <p:cNvSpPr/>
          <p:nvPr/>
        </p:nvSpPr>
        <p:spPr>
          <a:xfrm>
            <a:off x="5125053" y="3737139"/>
            <a:ext cx="117107" cy="117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4" name="Grupo 83">
            <a:extLst>
              <a:ext uri="{FF2B5EF4-FFF2-40B4-BE49-F238E27FC236}">
                <a16:creationId xmlns:a16="http://schemas.microsoft.com/office/drawing/2014/main" id="{741A3F5B-62EB-FF40-A413-9C76EEDB756A}"/>
              </a:ext>
            </a:extLst>
          </p:cNvPr>
          <p:cNvGrpSpPr/>
          <p:nvPr/>
        </p:nvGrpSpPr>
        <p:grpSpPr>
          <a:xfrm>
            <a:off x="8973787" y="1439570"/>
            <a:ext cx="662617" cy="662617"/>
            <a:chOff x="10107330" y="2662162"/>
            <a:chExt cx="932534" cy="932534"/>
          </a:xfrm>
        </p:grpSpPr>
        <p:sp>
          <p:nvSpPr>
            <p:cNvPr id="79" name="Oval 3">
              <a:extLst>
                <a:ext uri="{FF2B5EF4-FFF2-40B4-BE49-F238E27FC236}">
                  <a16:creationId xmlns:a16="http://schemas.microsoft.com/office/drawing/2014/main" id="{E55D65DB-8C58-3F4F-88A0-D102046813B5}"/>
                </a:ext>
              </a:extLst>
            </p:cNvPr>
            <p:cNvSpPr/>
            <p:nvPr/>
          </p:nvSpPr>
          <p:spPr>
            <a:xfrm>
              <a:off x="10107330" y="2662162"/>
              <a:ext cx="932534" cy="932534"/>
            </a:xfrm>
            <a:prstGeom prst="ellipse">
              <a:avLst/>
            </a:prstGeom>
            <a:noFill/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1755"/>
              <a:endParaRPr lang="en-US" sz="4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0" name="Arc 4">
              <a:extLst>
                <a:ext uri="{FF2B5EF4-FFF2-40B4-BE49-F238E27FC236}">
                  <a16:creationId xmlns:a16="http://schemas.microsoft.com/office/drawing/2014/main" id="{D6EC6543-6B00-5248-A361-B91B034D0436}"/>
                </a:ext>
              </a:extLst>
            </p:cNvPr>
            <p:cNvSpPr/>
            <p:nvPr/>
          </p:nvSpPr>
          <p:spPr>
            <a:xfrm>
              <a:off x="10107330" y="2662162"/>
              <a:ext cx="932534" cy="932534"/>
            </a:xfrm>
            <a:prstGeom prst="arc">
              <a:avLst>
                <a:gd name="adj1" fmla="val 16200000"/>
                <a:gd name="adj2" fmla="val 11826070"/>
              </a:avLst>
            </a:pr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1755"/>
              <a:endParaRPr lang="en-US" sz="1050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1" name="Rectángulo 80">
            <a:extLst>
              <a:ext uri="{FF2B5EF4-FFF2-40B4-BE49-F238E27FC236}">
                <a16:creationId xmlns:a16="http://schemas.microsoft.com/office/drawing/2014/main" id="{28994B64-54A6-4840-B6C8-1BEF0232B0F5}"/>
              </a:ext>
            </a:extLst>
          </p:cNvPr>
          <p:cNvSpPr/>
          <p:nvPr/>
        </p:nvSpPr>
        <p:spPr>
          <a:xfrm>
            <a:off x="10098516" y="828874"/>
            <a:ext cx="2800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accent1"/>
                </a:solidFill>
              </a:rPr>
              <a:t>Languages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89622E45-6B60-8649-B967-4F01F079794E}"/>
              </a:ext>
            </a:extLst>
          </p:cNvPr>
          <p:cNvSpPr/>
          <p:nvPr/>
        </p:nvSpPr>
        <p:spPr>
          <a:xfrm>
            <a:off x="11146198" y="2124771"/>
            <a:ext cx="121278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dirty="0"/>
              <a:t>Русский</a:t>
            </a:r>
            <a:endParaRPr lang="es-ES" sz="1200" b="1" dirty="0"/>
          </a:p>
          <a:p>
            <a:pPr algn="ctr">
              <a:spcAft>
                <a:spcPts val="600"/>
              </a:spcAft>
            </a:pPr>
            <a:endParaRPr lang="es-ES" sz="1200" b="1" dirty="0"/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FE833EE3-5D48-4147-96EB-FBBF1CBF6BEA}"/>
              </a:ext>
            </a:extLst>
          </p:cNvPr>
          <p:cNvGrpSpPr/>
          <p:nvPr/>
        </p:nvGrpSpPr>
        <p:grpSpPr>
          <a:xfrm>
            <a:off x="10155589" y="1433949"/>
            <a:ext cx="662617" cy="662617"/>
            <a:chOff x="10107330" y="2662162"/>
            <a:chExt cx="932534" cy="932534"/>
          </a:xfrm>
        </p:grpSpPr>
        <p:sp>
          <p:nvSpPr>
            <p:cNvPr id="102" name="Oval 3">
              <a:extLst>
                <a:ext uri="{FF2B5EF4-FFF2-40B4-BE49-F238E27FC236}">
                  <a16:creationId xmlns:a16="http://schemas.microsoft.com/office/drawing/2014/main" id="{D73F2D8D-D491-0840-9D00-FF543C3839A6}"/>
                </a:ext>
              </a:extLst>
            </p:cNvPr>
            <p:cNvSpPr/>
            <p:nvPr/>
          </p:nvSpPr>
          <p:spPr>
            <a:xfrm>
              <a:off x="10107330" y="2662162"/>
              <a:ext cx="932534" cy="932534"/>
            </a:xfrm>
            <a:prstGeom prst="ellipse">
              <a:avLst/>
            </a:prstGeom>
            <a:noFill/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1755"/>
              <a:endParaRPr lang="en-US" sz="4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3" name="Arc 4">
              <a:extLst>
                <a:ext uri="{FF2B5EF4-FFF2-40B4-BE49-F238E27FC236}">
                  <a16:creationId xmlns:a16="http://schemas.microsoft.com/office/drawing/2014/main" id="{833D3AB9-1F8D-614D-9273-FFF9DD1CEB01}"/>
                </a:ext>
              </a:extLst>
            </p:cNvPr>
            <p:cNvSpPr/>
            <p:nvPr/>
          </p:nvSpPr>
          <p:spPr>
            <a:xfrm>
              <a:off x="10107330" y="2662162"/>
              <a:ext cx="932534" cy="932534"/>
            </a:xfrm>
            <a:prstGeom prst="arc">
              <a:avLst>
                <a:gd name="adj1" fmla="val 16200000"/>
                <a:gd name="adj2" fmla="val 1087841"/>
              </a:avLst>
            </a:pr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1755"/>
              <a:endParaRPr lang="en-US" sz="1050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6" name="Oval 3">
            <a:extLst>
              <a:ext uri="{FF2B5EF4-FFF2-40B4-BE49-F238E27FC236}">
                <a16:creationId xmlns:a16="http://schemas.microsoft.com/office/drawing/2014/main" id="{41D4F8EB-4AB3-2A4B-91A9-30AEBBCDF313}"/>
              </a:ext>
            </a:extLst>
          </p:cNvPr>
          <p:cNvSpPr/>
          <p:nvPr/>
        </p:nvSpPr>
        <p:spPr>
          <a:xfrm>
            <a:off x="11337389" y="1404600"/>
            <a:ext cx="662617" cy="662617"/>
          </a:xfrm>
          <a:prstGeom prst="ellipse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1755"/>
            <a:endParaRPr lang="en-US" sz="400" b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992FB3EA-5545-C541-81E9-2825AABA68D0}"/>
              </a:ext>
            </a:extLst>
          </p:cNvPr>
          <p:cNvSpPr/>
          <p:nvPr/>
        </p:nvSpPr>
        <p:spPr>
          <a:xfrm>
            <a:off x="571410" y="1119235"/>
            <a:ext cx="2800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Институциональные данные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113" name="Elipse 112">
            <a:extLst>
              <a:ext uri="{FF2B5EF4-FFF2-40B4-BE49-F238E27FC236}">
                <a16:creationId xmlns:a16="http://schemas.microsoft.com/office/drawing/2014/main" id="{53B694F0-DE79-9249-92B4-94EC8A2C20D5}"/>
              </a:ext>
            </a:extLst>
          </p:cNvPr>
          <p:cNvSpPr/>
          <p:nvPr/>
        </p:nvSpPr>
        <p:spPr>
          <a:xfrm>
            <a:off x="5125053" y="4641914"/>
            <a:ext cx="117107" cy="117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7" name="Imagen 116">
            <a:extLst>
              <a:ext uri="{FF2B5EF4-FFF2-40B4-BE49-F238E27FC236}">
                <a16:creationId xmlns:a16="http://schemas.microsoft.com/office/drawing/2014/main" id="{499B3EB9-21EF-1548-BD23-8265BC0BE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8"/>
          <a:stretch/>
        </p:blipFill>
        <p:spPr>
          <a:xfrm>
            <a:off x="-1798585" y="4032611"/>
            <a:ext cx="3453572" cy="2928567"/>
          </a:xfrm>
          <a:prstGeom prst="rect">
            <a:avLst/>
          </a:prstGeom>
        </p:spPr>
      </p:pic>
      <p:sp>
        <p:nvSpPr>
          <p:cNvPr id="114" name="Forma libre 113">
            <a:extLst>
              <a:ext uri="{FF2B5EF4-FFF2-40B4-BE49-F238E27FC236}">
                <a16:creationId xmlns:a16="http://schemas.microsoft.com/office/drawing/2014/main" id="{F389E753-951C-6A45-9F67-A738C946A298}"/>
              </a:ext>
            </a:extLst>
          </p:cNvPr>
          <p:cNvSpPr/>
          <p:nvPr/>
        </p:nvSpPr>
        <p:spPr>
          <a:xfrm>
            <a:off x="9499639" y="973482"/>
            <a:ext cx="434304" cy="366777"/>
          </a:xfrm>
          <a:custGeom>
            <a:avLst/>
            <a:gdLst>
              <a:gd name="connsiteX0" fmla="*/ 5324637 w 5819775"/>
              <a:gd name="connsiteY0" fmla="*/ 1550365 h 4914900"/>
              <a:gd name="connsiteX1" fmla="*/ 4026922 w 5819775"/>
              <a:gd name="connsiteY1" fmla="*/ 1550365 h 4914900"/>
              <a:gd name="connsiteX2" fmla="*/ 4026922 w 5819775"/>
              <a:gd name="connsiteY2" fmla="*/ 498167 h 4914900"/>
              <a:gd name="connsiteX3" fmla="*/ 3528755 w 5819775"/>
              <a:gd name="connsiteY3" fmla="*/ 0 h 4914900"/>
              <a:gd name="connsiteX4" fmla="*/ 498167 w 5819775"/>
              <a:gd name="connsiteY4" fmla="*/ 0 h 4914900"/>
              <a:gd name="connsiteX5" fmla="*/ 0 w 5819775"/>
              <a:gd name="connsiteY5" fmla="*/ 498167 h 4914900"/>
              <a:gd name="connsiteX6" fmla="*/ 0 w 5819775"/>
              <a:gd name="connsiteY6" fmla="*/ 2321976 h 4914900"/>
              <a:gd name="connsiteX7" fmla="*/ 498167 w 5819775"/>
              <a:gd name="connsiteY7" fmla="*/ 2820143 h 4914900"/>
              <a:gd name="connsiteX8" fmla="*/ 793042 w 5819775"/>
              <a:gd name="connsiteY8" fmla="*/ 2820143 h 4914900"/>
              <a:gd name="connsiteX9" fmla="*/ 1164555 w 5819775"/>
              <a:gd name="connsiteY9" fmla="*/ 3318310 h 4914900"/>
              <a:gd name="connsiteX10" fmla="*/ 1269778 w 5819775"/>
              <a:gd name="connsiteY10" fmla="*/ 3367669 h 4914900"/>
              <a:gd name="connsiteX11" fmla="*/ 1375000 w 5819775"/>
              <a:gd name="connsiteY11" fmla="*/ 3318310 h 4914900"/>
              <a:gd name="connsiteX12" fmla="*/ 1746514 w 5819775"/>
              <a:gd name="connsiteY12" fmla="*/ 2820143 h 4914900"/>
              <a:gd name="connsiteX13" fmla="*/ 1802368 w 5819775"/>
              <a:gd name="connsiteY13" fmla="*/ 2820143 h 4914900"/>
              <a:gd name="connsiteX14" fmla="*/ 1802368 w 5819775"/>
              <a:gd name="connsiteY14" fmla="*/ 3872341 h 4914900"/>
              <a:gd name="connsiteX15" fmla="*/ 2300535 w 5819775"/>
              <a:gd name="connsiteY15" fmla="*/ 4370508 h 4914900"/>
              <a:gd name="connsiteX16" fmla="*/ 4082129 w 5819775"/>
              <a:gd name="connsiteY16" fmla="*/ 4370508 h 4914900"/>
              <a:gd name="connsiteX17" fmla="*/ 4453643 w 5819775"/>
              <a:gd name="connsiteY17" fmla="*/ 4868675 h 4914900"/>
              <a:gd name="connsiteX18" fmla="*/ 4558865 w 5819775"/>
              <a:gd name="connsiteY18" fmla="*/ 4918034 h 4914900"/>
              <a:gd name="connsiteX19" fmla="*/ 4664088 w 5819775"/>
              <a:gd name="connsiteY19" fmla="*/ 4868675 h 4914900"/>
              <a:gd name="connsiteX20" fmla="*/ 5035601 w 5819775"/>
              <a:gd name="connsiteY20" fmla="*/ 4370508 h 4914900"/>
              <a:gd name="connsiteX21" fmla="*/ 5330476 w 5819775"/>
              <a:gd name="connsiteY21" fmla="*/ 4370508 h 4914900"/>
              <a:gd name="connsiteX22" fmla="*/ 5828643 w 5819775"/>
              <a:gd name="connsiteY22" fmla="*/ 3872341 h 4914900"/>
              <a:gd name="connsiteX23" fmla="*/ 5828643 w 5819775"/>
              <a:gd name="connsiteY23" fmla="*/ 2048532 h 4914900"/>
              <a:gd name="connsiteX24" fmla="*/ 5324637 w 5819775"/>
              <a:gd name="connsiteY24" fmla="*/ 1550365 h 4914900"/>
              <a:gd name="connsiteX25" fmla="*/ 1677019 w 5819775"/>
              <a:gd name="connsiteY25" fmla="*/ 2560339 h 4914900"/>
              <a:gd name="connsiteX26" fmla="*/ 1571797 w 5819775"/>
              <a:gd name="connsiteY26" fmla="*/ 2609698 h 4914900"/>
              <a:gd name="connsiteX27" fmla="*/ 1263282 w 5819775"/>
              <a:gd name="connsiteY27" fmla="*/ 3016291 h 4914900"/>
              <a:gd name="connsiteX28" fmla="*/ 954767 w 5819775"/>
              <a:gd name="connsiteY28" fmla="*/ 2609698 h 4914900"/>
              <a:gd name="connsiteX29" fmla="*/ 849544 w 5819775"/>
              <a:gd name="connsiteY29" fmla="*/ 2560339 h 4914900"/>
              <a:gd name="connsiteX30" fmla="*/ 484527 w 5819775"/>
              <a:gd name="connsiteY30" fmla="*/ 2560339 h 4914900"/>
              <a:gd name="connsiteX31" fmla="*/ 246155 w 5819775"/>
              <a:gd name="connsiteY31" fmla="*/ 2321966 h 4914900"/>
              <a:gd name="connsiteX32" fmla="*/ 246155 w 5819775"/>
              <a:gd name="connsiteY32" fmla="*/ 498167 h 4914900"/>
              <a:gd name="connsiteX33" fmla="*/ 484527 w 5819775"/>
              <a:gd name="connsiteY33" fmla="*/ 259794 h 4914900"/>
              <a:gd name="connsiteX34" fmla="*/ 3515116 w 5819775"/>
              <a:gd name="connsiteY34" fmla="*/ 259794 h 4914900"/>
              <a:gd name="connsiteX35" fmla="*/ 3753479 w 5819775"/>
              <a:gd name="connsiteY35" fmla="*/ 498167 h 4914900"/>
              <a:gd name="connsiteX36" fmla="*/ 3753479 w 5819775"/>
              <a:gd name="connsiteY36" fmla="*/ 1683515 h 4914900"/>
              <a:gd name="connsiteX37" fmla="*/ 3753479 w 5819775"/>
              <a:gd name="connsiteY37" fmla="*/ 2321976 h 4914900"/>
              <a:gd name="connsiteX38" fmla="*/ 3515116 w 5819775"/>
              <a:gd name="connsiteY38" fmla="*/ 2560349 h 4914900"/>
              <a:gd name="connsiteX39" fmla="*/ 1929032 w 5819775"/>
              <a:gd name="connsiteY39" fmla="*/ 2560349 h 4914900"/>
              <a:gd name="connsiteX40" fmla="*/ 1677019 w 5819775"/>
              <a:gd name="connsiteY40" fmla="*/ 2560339 h 4914900"/>
              <a:gd name="connsiteX41" fmla="*/ 1677019 w 5819775"/>
              <a:gd name="connsiteY41" fmla="*/ 2560339 h 4914900"/>
              <a:gd name="connsiteX42" fmla="*/ 5570144 w 5819775"/>
              <a:gd name="connsiteY42" fmla="*/ 3872341 h 4914900"/>
              <a:gd name="connsiteX43" fmla="*/ 5331781 w 5819775"/>
              <a:gd name="connsiteY43" fmla="*/ 4110714 h 4914900"/>
              <a:gd name="connsiteX44" fmla="*/ 4966764 w 5819775"/>
              <a:gd name="connsiteY44" fmla="*/ 4110714 h 4914900"/>
              <a:gd name="connsiteX45" fmla="*/ 4861541 w 5819775"/>
              <a:gd name="connsiteY45" fmla="*/ 4160072 h 4914900"/>
              <a:gd name="connsiteX46" fmla="*/ 4553026 w 5819775"/>
              <a:gd name="connsiteY46" fmla="*/ 4566667 h 4914900"/>
              <a:gd name="connsiteX47" fmla="*/ 4244512 w 5819775"/>
              <a:gd name="connsiteY47" fmla="*/ 4160072 h 4914900"/>
              <a:gd name="connsiteX48" fmla="*/ 4139289 w 5819775"/>
              <a:gd name="connsiteY48" fmla="*/ 4110714 h 4914900"/>
              <a:gd name="connsiteX49" fmla="*/ 2301193 w 5819775"/>
              <a:gd name="connsiteY49" fmla="*/ 4110714 h 4914900"/>
              <a:gd name="connsiteX50" fmla="*/ 2062820 w 5819775"/>
              <a:gd name="connsiteY50" fmla="*/ 3872341 h 4914900"/>
              <a:gd name="connsiteX51" fmla="*/ 2062820 w 5819775"/>
              <a:gd name="connsiteY51" fmla="*/ 2820143 h 4914900"/>
              <a:gd name="connsiteX52" fmla="*/ 3528755 w 5819775"/>
              <a:gd name="connsiteY52" fmla="*/ 2820143 h 4914900"/>
              <a:gd name="connsiteX53" fmla="*/ 3795055 w 5819775"/>
              <a:gd name="connsiteY53" fmla="*/ 2742848 h 4914900"/>
              <a:gd name="connsiteX54" fmla="*/ 4777102 w 5819775"/>
              <a:gd name="connsiteY54" fmla="*/ 2742848 h 4914900"/>
              <a:gd name="connsiteX55" fmla="*/ 4903109 w 5819775"/>
              <a:gd name="connsiteY55" fmla="*/ 2616842 h 4914900"/>
              <a:gd name="connsiteX56" fmla="*/ 4777102 w 5819775"/>
              <a:gd name="connsiteY56" fmla="*/ 2490835 h 4914900"/>
              <a:gd name="connsiteX57" fmla="*/ 4005491 w 5819775"/>
              <a:gd name="connsiteY57" fmla="*/ 2490835 h 4914900"/>
              <a:gd name="connsiteX58" fmla="*/ 4033418 w 5819775"/>
              <a:gd name="connsiteY58" fmla="*/ 2322614 h 4914900"/>
              <a:gd name="connsiteX59" fmla="*/ 4033418 w 5819775"/>
              <a:gd name="connsiteY59" fmla="*/ 1817303 h 4914900"/>
              <a:gd name="connsiteX60" fmla="*/ 5331124 w 5819775"/>
              <a:gd name="connsiteY60" fmla="*/ 1817303 h 4914900"/>
              <a:gd name="connsiteX61" fmla="*/ 5569496 w 5819775"/>
              <a:gd name="connsiteY61" fmla="*/ 2055676 h 4914900"/>
              <a:gd name="connsiteX62" fmla="*/ 5569496 w 5819775"/>
              <a:gd name="connsiteY62" fmla="*/ 3872341 h 4914900"/>
              <a:gd name="connsiteX63" fmla="*/ 5570144 w 5819775"/>
              <a:gd name="connsiteY63" fmla="*/ 3872341 h 4914900"/>
              <a:gd name="connsiteX64" fmla="*/ 4896612 w 5819775"/>
              <a:gd name="connsiteY64" fmla="*/ 3339103 h 4914900"/>
              <a:gd name="connsiteX65" fmla="*/ 4770606 w 5819775"/>
              <a:gd name="connsiteY65" fmla="*/ 3465110 h 4914900"/>
              <a:gd name="connsiteX66" fmla="*/ 2862367 w 5819775"/>
              <a:gd name="connsiteY66" fmla="*/ 3465110 h 4914900"/>
              <a:gd name="connsiteX67" fmla="*/ 2736361 w 5819775"/>
              <a:gd name="connsiteY67" fmla="*/ 3339103 h 4914900"/>
              <a:gd name="connsiteX68" fmla="*/ 2862367 w 5819775"/>
              <a:gd name="connsiteY68" fmla="*/ 3213097 h 4914900"/>
              <a:gd name="connsiteX69" fmla="*/ 4770606 w 5819775"/>
              <a:gd name="connsiteY69" fmla="*/ 3213097 h 4914900"/>
              <a:gd name="connsiteX70" fmla="*/ 4896612 w 5819775"/>
              <a:gd name="connsiteY70" fmla="*/ 3339103 h 4914900"/>
              <a:gd name="connsiteX71" fmla="*/ 2953293 w 5819775"/>
              <a:gd name="connsiteY71" fmla="*/ 1914735 h 4914900"/>
              <a:gd name="connsiteX72" fmla="*/ 1052198 w 5819775"/>
              <a:gd name="connsiteY72" fmla="*/ 1914735 h 4914900"/>
              <a:gd name="connsiteX73" fmla="*/ 926192 w 5819775"/>
              <a:gd name="connsiteY73" fmla="*/ 1788728 h 4914900"/>
              <a:gd name="connsiteX74" fmla="*/ 1052198 w 5819775"/>
              <a:gd name="connsiteY74" fmla="*/ 1662722 h 4914900"/>
              <a:gd name="connsiteX75" fmla="*/ 2953293 w 5819775"/>
              <a:gd name="connsiteY75" fmla="*/ 1662722 h 4914900"/>
              <a:gd name="connsiteX76" fmla="*/ 3079299 w 5819775"/>
              <a:gd name="connsiteY76" fmla="*/ 1788728 h 4914900"/>
              <a:gd name="connsiteX77" fmla="*/ 2953293 w 5819775"/>
              <a:gd name="connsiteY77" fmla="*/ 1914735 h 4914900"/>
              <a:gd name="connsiteX78" fmla="*/ 926192 w 5819775"/>
              <a:gd name="connsiteY78" fmla="*/ 1059342 h 4914900"/>
              <a:gd name="connsiteX79" fmla="*/ 1052198 w 5819775"/>
              <a:gd name="connsiteY79" fmla="*/ 933336 h 4914900"/>
              <a:gd name="connsiteX80" fmla="*/ 2195322 w 5819775"/>
              <a:gd name="connsiteY80" fmla="*/ 933336 h 4914900"/>
              <a:gd name="connsiteX81" fmla="*/ 2321328 w 5819775"/>
              <a:gd name="connsiteY81" fmla="*/ 1059342 h 4914900"/>
              <a:gd name="connsiteX82" fmla="*/ 2195322 w 5819775"/>
              <a:gd name="connsiteY82" fmla="*/ 1185348 h 4914900"/>
              <a:gd name="connsiteX83" fmla="*/ 1052198 w 5819775"/>
              <a:gd name="connsiteY83" fmla="*/ 1185348 h 4914900"/>
              <a:gd name="connsiteX84" fmla="*/ 926192 w 5819775"/>
              <a:gd name="connsiteY84" fmla="*/ 1059342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9775" h="4914900">
                <a:moveTo>
                  <a:pt x="5324637" y="1550365"/>
                </a:moveTo>
                <a:lnTo>
                  <a:pt x="4026922" y="1550365"/>
                </a:lnTo>
                <a:lnTo>
                  <a:pt x="4026922" y="498167"/>
                </a:lnTo>
                <a:cubicBezTo>
                  <a:pt x="4026922" y="224723"/>
                  <a:pt x="3802190" y="0"/>
                  <a:pt x="3528755" y="0"/>
                </a:cubicBezTo>
                <a:lnTo>
                  <a:pt x="498167" y="0"/>
                </a:lnTo>
                <a:cubicBezTo>
                  <a:pt x="224733" y="0"/>
                  <a:pt x="0" y="224723"/>
                  <a:pt x="0" y="498167"/>
                </a:cubicBezTo>
                <a:lnTo>
                  <a:pt x="0" y="2321976"/>
                </a:lnTo>
                <a:cubicBezTo>
                  <a:pt x="0" y="2595420"/>
                  <a:pt x="224733" y="2820143"/>
                  <a:pt x="498167" y="2820143"/>
                </a:cubicBezTo>
                <a:lnTo>
                  <a:pt x="793042" y="2820143"/>
                </a:lnTo>
                <a:lnTo>
                  <a:pt x="1164555" y="3318310"/>
                </a:lnTo>
                <a:cubicBezTo>
                  <a:pt x="1185339" y="3353381"/>
                  <a:pt x="1227553" y="3367669"/>
                  <a:pt x="1269778" y="3367669"/>
                </a:cubicBezTo>
                <a:cubicBezTo>
                  <a:pt x="1312002" y="3367669"/>
                  <a:pt x="1347073" y="3346885"/>
                  <a:pt x="1375000" y="3318310"/>
                </a:cubicBezTo>
                <a:lnTo>
                  <a:pt x="1746514" y="2820143"/>
                </a:lnTo>
                <a:lnTo>
                  <a:pt x="1802368" y="2820143"/>
                </a:lnTo>
                <a:lnTo>
                  <a:pt x="1802368" y="3872341"/>
                </a:lnTo>
                <a:cubicBezTo>
                  <a:pt x="1802368" y="4145785"/>
                  <a:pt x="2027101" y="4370508"/>
                  <a:pt x="2300535" y="4370508"/>
                </a:cubicBezTo>
                <a:lnTo>
                  <a:pt x="4082129" y="4370508"/>
                </a:lnTo>
                <a:lnTo>
                  <a:pt x="4453643" y="4868675"/>
                </a:lnTo>
                <a:cubicBezTo>
                  <a:pt x="4474426" y="4903747"/>
                  <a:pt x="4516641" y="4918034"/>
                  <a:pt x="4558865" y="4918034"/>
                </a:cubicBezTo>
                <a:cubicBezTo>
                  <a:pt x="4601089" y="4918034"/>
                  <a:pt x="4636161" y="4897250"/>
                  <a:pt x="4664088" y="4868675"/>
                </a:cubicBezTo>
                <a:lnTo>
                  <a:pt x="5035601" y="4370508"/>
                </a:lnTo>
                <a:lnTo>
                  <a:pt x="5330476" y="4370508"/>
                </a:lnTo>
                <a:cubicBezTo>
                  <a:pt x="5603920" y="4370508"/>
                  <a:pt x="5828643" y="4145776"/>
                  <a:pt x="5828643" y="3872341"/>
                </a:cubicBezTo>
                <a:lnTo>
                  <a:pt x="5828643" y="2048532"/>
                </a:lnTo>
                <a:cubicBezTo>
                  <a:pt x="5829300" y="1774441"/>
                  <a:pt x="5605224" y="1550365"/>
                  <a:pt x="5324637" y="1550365"/>
                </a:cubicBezTo>
                <a:close/>
                <a:moveTo>
                  <a:pt x="1677019" y="2560339"/>
                </a:moveTo>
                <a:cubicBezTo>
                  <a:pt x="1634804" y="2560339"/>
                  <a:pt x="1599724" y="2581123"/>
                  <a:pt x="1571797" y="2609698"/>
                </a:cubicBezTo>
                <a:lnTo>
                  <a:pt x="1263282" y="3016291"/>
                </a:lnTo>
                <a:lnTo>
                  <a:pt x="954767" y="2609698"/>
                </a:lnTo>
                <a:cubicBezTo>
                  <a:pt x="933983" y="2574627"/>
                  <a:pt x="891769" y="2560339"/>
                  <a:pt x="849544" y="2560339"/>
                </a:cubicBezTo>
                <a:lnTo>
                  <a:pt x="484527" y="2560339"/>
                </a:lnTo>
                <a:cubicBezTo>
                  <a:pt x="351377" y="2560339"/>
                  <a:pt x="246155" y="2455117"/>
                  <a:pt x="246155" y="2321966"/>
                </a:cubicBezTo>
                <a:lnTo>
                  <a:pt x="246155" y="498167"/>
                </a:lnTo>
                <a:cubicBezTo>
                  <a:pt x="246155" y="365017"/>
                  <a:pt x="351377" y="259794"/>
                  <a:pt x="484527" y="259794"/>
                </a:cubicBezTo>
                <a:lnTo>
                  <a:pt x="3515116" y="259794"/>
                </a:lnTo>
                <a:cubicBezTo>
                  <a:pt x="3648266" y="259794"/>
                  <a:pt x="3753479" y="365017"/>
                  <a:pt x="3753479" y="498167"/>
                </a:cubicBezTo>
                <a:lnTo>
                  <a:pt x="3753479" y="1683515"/>
                </a:lnTo>
                <a:lnTo>
                  <a:pt x="3753479" y="2321976"/>
                </a:lnTo>
                <a:cubicBezTo>
                  <a:pt x="3753479" y="2455126"/>
                  <a:pt x="3648256" y="2560349"/>
                  <a:pt x="3515116" y="2560349"/>
                </a:cubicBezTo>
                <a:lnTo>
                  <a:pt x="1929032" y="2560349"/>
                </a:lnTo>
                <a:lnTo>
                  <a:pt x="1677019" y="2560339"/>
                </a:lnTo>
                <a:lnTo>
                  <a:pt x="1677019" y="2560339"/>
                </a:lnTo>
                <a:close/>
                <a:moveTo>
                  <a:pt x="5570144" y="3872341"/>
                </a:moveTo>
                <a:cubicBezTo>
                  <a:pt x="5570144" y="4005491"/>
                  <a:pt x="5464921" y="4110714"/>
                  <a:pt x="5331781" y="4110714"/>
                </a:cubicBezTo>
                <a:lnTo>
                  <a:pt x="4966764" y="4110714"/>
                </a:lnTo>
                <a:cubicBezTo>
                  <a:pt x="4924549" y="4110714"/>
                  <a:pt x="4889469" y="4131497"/>
                  <a:pt x="4861541" y="4160072"/>
                </a:cubicBezTo>
                <a:lnTo>
                  <a:pt x="4553026" y="4566667"/>
                </a:lnTo>
                <a:lnTo>
                  <a:pt x="4244512" y="4160072"/>
                </a:lnTo>
                <a:cubicBezTo>
                  <a:pt x="4223728" y="4125002"/>
                  <a:pt x="4181513" y="4110714"/>
                  <a:pt x="4139289" y="4110714"/>
                </a:cubicBezTo>
                <a:lnTo>
                  <a:pt x="2301193" y="4110714"/>
                </a:lnTo>
                <a:cubicBezTo>
                  <a:pt x="2168042" y="4110714"/>
                  <a:pt x="2062820" y="4005491"/>
                  <a:pt x="2062820" y="3872341"/>
                </a:cubicBezTo>
                <a:lnTo>
                  <a:pt x="2062820" y="2820143"/>
                </a:lnTo>
                <a:lnTo>
                  <a:pt x="3528755" y="2820143"/>
                </a:lnTo>
                <a:cubicBezTo>
                  <a:pt x="3626834" y="2820143"/>
                  <a:pt x="3718408" y="2792216"/>
                  <a:pt x="3795055" y="2742848"/>
                </a:cubicBezTo>
                <a:lnTo>
                  <a:pt x="4777102" y="2742848"/>
                </a:lnTo>
                <a:cubicBezTo>
                  <a:pt x="4847244" y="2742848"/>
                  <a:pt x="4903109" y="2686993"/>
                  <a:pt x="4903109" y="2616842"/>
                </a:cubicBezTo>
                <a:cubicBezTo>
                  <a:pt x="4903109" y="2546690"/>
                  <a:pt x="4847254" y="2490835"/>
                  <a:pt x="4777102" y="2490835"/>
                </a:cubicBezTo>
                <a:lnTo>
                  <a:pt x="4005491" y="2490835"/>
                </a:lnTo>
                <a:cubicBezTo>
                  <a:pt x="4026275" y="2441477"/>
                  <a:pt x="4033418" y="2385613"/>
                  <a:pt x="4033418" y="2322614"/>
                </a:cubicBezTo>
                <a:lnTo>
                  <a:pt x="4033418" y="1817303"/>
                </a:lnTo>
                <a:lnTo>
                  <a:pt x="5331124" y="1817303"/>
                </a:lnTo>
                <a:cubicBezTo>
                  <a:pt x="5464274" y="1817303"/>
                  <a:pt x="5569496" y="1922526"/>
                  <a:pt x="5569496" y="2055676"/>
                </a:cubicBezTo>
                <a:lnTo>
                  <a:pt x="5569496" y="3872341"/>
                </a:lnTo>
                <a:lnTo>
                  <a:pt x="5570144" y="3872341"/>
                </a:lnTo>
                <a:close/>
                <a:moveTo>
                  <a:pt x="4896612" y="3339103"/>
                </a:moveTo>
                <a:cubicBezTo>
                  <a:pt x="4896612" y="3409245"/>
                  <a:pt x="4840758" y="3465110"/>
                  <a:pt x="4770606" y="3465110"/>
                </a:cubicBezTo>
                <a:lnTo>
                  <a:pt x="2862367" y="3465110"/>
                </a:lnTo>
                <a:cubicBezTo>
                  <a:pt x="2792225" y="3465110"/>
                  <a:pt x="2736361" y="3409255"/>
                  <a:pt x="2736361" y="3339103"/>
                </a:cubicBezTo>
                <a:cubicBezTo>
                  <a:pt x="2736361" y="3268951"/>
                  <a:pt x="2792216" y="3213097"/>
                  <a:pt x="2862367" y="3213097"/>
                </a:cubicBezTo>
                <a:lnTo>
                  <a:pt x="4770606" y="3213097"/>
                </a:lnTo>
                <a:cubicBezTo>
                  <a:pt x="4840110" y="3212449"/>
                  <a:pt x="4896612" y="3268951"/>
                  <a:pt x="4896612" y="3339103"/>
                </a:cubicBezTo>
                <a:close/>
                <a:moveTo>
                  <a:pt x="2953293" y="1914735"/>
                </a:moveTo>
                <a:lnTo>
                  <a:pt x="1052198" y="1914735"/>
                </a:lnTo>
                <a:cubicBezTo>
                  <a:pt x="982056" y="1914735"/>
                  <a:pt x="926192" y="1858880"/>
                  <a:pt x="926192" y="1788728"/>
                </a:cubicBezTo>
                <a:cubicBezTo>
                  <a:pt x="926192" y="1718577"/>
                  <a:pt x="982047" y="1662722"/>
                  <a:pt x="1052198" y="1662722"/>
                </a:cubicBezTo>
                <a:lnTo>
                  <a:pt x="2953293" y="1662722"/>
                </a:lnTo>
                <a:cubicBezTo>
                  <a:pt x="3023435" y="1662722"/>
                  <a:pt x="3079299" y="1718577"/>
                  <a:pt x="3079299" y="1788728"/>
                </a:cubicBezTo>
                <a:cubicBezTo>
                  <a:pt x="3086443" y="1858880"/>
                  <a:pt x="3023445" y="1914735"/>
                  <a:pt x="2953293" y="1914735"/>
                </a:cubicBezTo>
                <a:close/>
                <a:moveTo>
                  <a:pt x="926192" y="1059342"/>
                </a:moveTo>
                <a:cubicBezTo>
                  <a:pt x="926192" y="989200"/>
                  <a:pt x="982047" y="933336"/>
                  <a:pt x="1052198" y="933336"/>
                </a:cubicBezTo>
                <a:lnTo>
                  <a:pt x="2195322" y="933336"/>
                </a:lnTo>
                <a:cubicBezTo>
                  <a:pt x="2265464" y="933336"/>
                  <a:pt x="2321328" y="989190"/>
                  <a:pt x="2321328" y="1059342"/>
                </a:cubicBezTo>
                <a:cubicBezTo>
                  <a:pt x="2321328" y="1129484"/>
                  <a:pt x="2265474" y="1185348"/>
                  <a:pt x="2195322" y="1185348"/>
                </a:cubicBezTo>
                <a:lnTo>
                  <a:pt x="1052198" y="1185348"/>
                </a:lnTo>
                <a:cubicBezTo>
                  <a:pt x="982047" y="1185339"/>
                  <a:pt x="926192" y="1129484"/>
                  <a:pt x="926192" y="105934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59689672-73B4-564C-B815-AC2134A82FDD}"/>
              </a:ext>
            </a:extLst>
          </p:cNvPr>
          <p:cNvSpPr/>
          <p:nvPr/>
        </p:nvSpPr>
        <p:spPr>
          <a:xfrm>
            <a:off x="9880506" y="2156313"/>
            <a:ext cx="121278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dirty="0"/>
              <a:t>английский</a:t>
            </a:r>
            <a:endParaRPr lang="es-ES" sz="1200" b="1" dirty="0"/>
          </a:p>
          <a:p>
            <a:pPr algn="ctr">
              <a:spcAft>
                <a:spcPts val="600"/>
              </a:spcAft>
            </a:pPr>
            <a:endParaRPr lang="es-ES" sz="1200" b="1" dirty="0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8ADA814D-B167-2B46-AC6F-D04B21190491}"/>
              </a:ext>
            </a:extLst>
          </p:cNvPr>
          <p:cNvSpPr/>
          <p:nvPr/>
        </p:nvSpPr>
        <p:spPr>
          <a:xfrm>
            <a:off x="8639012" y="2164768"/>
            <a:ext cx="121278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dirty="0"/>
              <a:t>Казахский</a:t>
            </a:r>
            <a:endParaRPr lang="es-ES" sz="1200" b="1" dirty="0"/>
          </a:p>
          <a:p>
            <a:pPr algn="ctr">
              <a:spcAft>
                <a:spcPts val="600"/>
              </a:spcAft>
            </a:pPr>
            <a:endParaRPr lang="es-ES" sz="1200" b="1" dirty="0"/>
          </a:p>
        </p:txBody>
      </p:sp>
      <p:sp>
        <p:nvSpPr>
          <p:cNvPr id="120" name="Forma libre 119">
            <a:extLst>
              <a:ext uri="{FF2B5EF4-FFF2-40B4-BE49-F238E27FC236}">
                <a16:creationId xmlns:a16="http://schemas.microsoft.com/office/drawing/2014/main" id="{8E4D911E-E4CB-2546-ABE2-046D1C36E8BB}"/>
              </a:ext>
            </a:extLst>
          </p:cNvPr>
          <p:cNvSpPr/>
          <p:nvPr/>
        </p:nvSpPr>
        <p:spPr>
          <a:xfrm>
            <a:off x="190154" y="1289328"/>
            <a:ext cx="266321" cy="354647"/>
          </a:xfrm>
          <a:custGeom>
            <a:avLst/>
            <a:gdLst>
              <a:gd name="connsiteX0" fmla="*/ 3759691 w 5143500"/>
              <a:gd name="connsiteY0" fmla="*/ 2796696 h 6849340"/>
              <a:gd name="connsiteX1" fmla="*/ 3609274 w 5143500"/>
              <a:gd name="connsiteY1" fmla="*/ 2947113 h 6849340"/>
              <a:gd name="connsiteX2" fmla="*/ 1055257 w 5143500"/>
              <a:gd name="connsiteY2" fmla="*/ 2947113 h 6849340"/>
              <a:gd name="connsiteX3" fmla="*/ 904840 w 5143500"/>
              <a:gd name="connsiteY3" fmla="*/ 2796696 h 6849340"/>
              <a:gd name="connsiteX4" fmla="*/ 1055257 w 5143500"/>
              <a:gd name="connsiteY4" fmla="*/ 2646279 h 6849340"/>
              <a:gd name="connsiteX5" fmla="*/ 3600744 w 5143500"/>
              <a:gd name="connsiteY5" fmla="*/ 2646279 h 6849340"/>
              <a:gd name="connsiteX6" fmla="*/ 3759691 w 5143500"/>
              <a:gd name="connsiteY6" fmla="*/ 2796696 h 6849340"/>
              <a:gd name="connsiteX7" fmla="*/ 854436 w 5143500"/>
              <a:gd name="connsiteY7" fmla="*/ 1859297 h 6849340"/>
              <a:gd name="connsiteX8" fmla="*/ 854436 w 5143500"/>
              <a:gd name="connsiteY8" fmla="*/ 1180866 h 6849340"/>
              <a:gd name="connsiteX9" fmla="*/ 1105653 w 5143500"/>
              <a:gd name="connsiteY9" fmla="*/ 929649 h 6849340"/>
              <a:gd name="connsiteX10" fmla="*/ 3525532 w 5143500"/>
              <a:gd name="connsiteY10" fmla="*/ 929649 h 6849340"/>
              <a:gd name="connsiteX11" fmla="*/ 3776749 w 5143500"/>
              <a:gd name="connsiteY11" fmla="*/ 1180866 h 6849340"/>
              <a:gd name="connsiteX12" fmla="*/ 3776749 w 5143500"/>
              <a:gd name="connsiteY12" fmla="*/ 1859297 h 6849340"/>
              <a:gd name="connsiteX13" fmla="*/ 3525532 w 5143500"/>
              <a:gd name="connsiteY13" fmla="*/ 2110515 h 6849340"/>
              <a:gd name="connsiteX14" fmla="*/ 1105653 w 5143500"/>
              <a:gd name="connsiteY14" fmla="*/ 2110515 h 6849340"/>
              <a:gd name="connsiteX15" fmla="*/ 854436 w 5143500"/>
              <a:gd name="connsiteY15" fmla="*/ 1859297 h 6849340"/>
              <a:gd name="connsiteX16" fmla="*/ 1163808 w 5143500"/>
              <a:gd name="connsiteY16" fmla="*/ 1800372 h 6849340"/>
              <a:gd name="connsiteX17" fmla="*/ 3466607 w 5143500"/>
              <a:gd name="connsiteY17" fmla="*/ 1800372 h 6849340"/>
              <a:gd name="connsiteX18" fmla="*/ 3466607 w 5143500"/>
              <a:gd name="connsiteY18" fmla="*/ 1239021 h 6849340"/>
              <a:gd name="connsiteX19" fmla="*/ 1163808 w 5143500"/>
              <a:gd name="connsiteY19" fmla="*/ 1239021 h 6849340"/>
              <a:gd name="connsiteX20" fmla="*/ 1163808 w 5143500"/>
              <a:gd name="connsiteY20" fmla="*/ 1800372 h 6849340"/>
              <a:gd name="connsiteX21" fmla="*/ 1163808 w 5143500"/>
              <a:gd name="connsiteY21" fmla="*/ 1800372 h 6849340"/>
              <a:gd name="connsiteX22" fmla="*/ 4790131 w 5143500"/>
              <a:gd name="connsiteY22" fmla="*/ 5300316 h 6849340"/>
              <a:gd name="connsiteX23" fmla="*/ 4781602 w 5143500"/>
              <a:gd name="connsiteY23" fmla="*/ 6573445 h 6849340"/>
              <a:gd name="connsiteX24" fmla="*/ 4572260 w 5143500"/>
              <a:gd name="connsiteY24" fmla="*/ 6849471 h 6849340"/>
              <a:gd name="connsiteX25" fmla="*/ 4413314 w 5143500"/>
              <a:gd name="connsiteY25" fmla="*/ 6790546 h 6849340"/>
              <a:gd name="connsiteX26" fmla="*/ 3994620 w 5143500"/>
              <a:gd name="connsiteY26" fmla="*/ 6438536 h 6849340"/>
              <a:gd name="connsiteX27" fmla="*/ 3592986 w 5143500"/>
              <a:gd name="connsiteY27" fmla="*/ 6773487 h 6849340"/>
              <a:gd name="connsiteX28" fmla="*/ 3408452 w 5143500"/>
              <a:gd name="connsiteY28" fmla="*/ 6857230 h 6849340"/>
              <a:gd name="connsiteX29" fmla="*/ 3207639 w 5143500"/>
              <a:gd name="connsiteY29" fmla="*/ 6656416 h 6849340"/>
              <a:gd name="connsiteX30" fmla="*/ 3207639 w 5143500"/>
              <a:gd name="connsiteY30" fmla="*/ 6639358 h 6849340"/>
              <a:gd name="connsiteX31" fmla="*/ 3207639 w 5143500"/>
              <a:gd name="connsiteY31" fmla="*/ 6388920 h 6849340"/>
              <a:gd name="connsiteX32" fmla="*/ 410164 w 5143500"/>
              <a:gd name="connsiteY32" fmla="*/ 6388920 h 6849340"/>
              <a:gd name="connsiteX33" fmla="*/ 0 w 5143500"/>
              <a:gd name="connsiteY33" fmla="*/ 5978756 h 6849340"/>
              <a:gd name="connsiteX34" fmla="*/ 0 w 5143500"/>
              <a:gd name="connsiteY34" fmla="*/ 410164 h 6849340"/>
              <a:gd name="connsiteX35" fmla="*/ 410164 w 5143500"/>
              <a:gd name="connsiteY35" fmla="*/ 0 h 6849340"/>
              <a:gd name="connsiteX36" fmla="*/ 4303993 w 5143500"/>
              <a:gd name="connsiteY36" fmla="*/ 0 h 6849340"/>
              <a:gd name="connsiteX37" fmla="*/ 4714156 w 5143500"/>
              <a:gd name="connsiteY37" fmla="*/ 410164 h 6849340"/>
              <a:gd name="connsiteX38" fmla="*/ 4714156 w 5143500"/>
              <a:gd name="connsiteY38" fmla="*/ 3550349 h 6849340"/>
              <a:gd name="connsiteX39" fmla="*/ 5015770 w 5143500"/>
              <a:gd name="connsiteY39" fmla="*/ 3910117 h 6849340"/>
              <a:gd name="connsiteX40" fmla="*/ 4790131 w 5143500"/>
              <a:gd name="connsiteY40" fmla="*/ 5300316 h 6849340"/>
              <a:gd name="connsiteX41" fmla="*/ 4739736 w 5143500"/>
              <a:gd name="connsiteY41" fmla="*/ 4061304 h 6849340"/>
              <a:gd name="connsiteX42" fmla="*/ 4455181 w 5143500"/>
              <a:gd name="connsiteY42" fmla="*/ 3751161 h 6849340"/>
              <a:gd name="connsiteX43" fmla="*/ 4388497 w 5143500"/>
              <a:gd name="connsiteY43" fmla="*/ 3709295 h 6849340"/>
              <a:gd name="connsiteX44" fmla="*/ 4363688 w 5143500"/>
              <a:gd name="connsiteY44" fmla="*/ 3700766 h 6849340"/>
              <a:gd name="connsiteX45" fmla="*/ 4271417 w 5143500"/>
              <a:gd name="connsiteY45" fmla="*/ 3658899 h 6849340"/>
              <a:gd name="connsiteX46" fmla="*/ 4262888 w 5143500"/>
              <a:gd name="connsiteY46" fmla="*/ 3658899 h 6849340"/>
              <a:gd name="connsiteX47" fmla="*/ 3710057 w 5143500"/>
              <a:gd name="connsiteY47" fmla="*/ 3667428 h 6849340"/>
              <a:gd name="connsiteX48" fmla="*/ 3701528 w 5143500"/>
              <a:gd name="connsiteY48" fmla="*/ 3667428 h 6849340"/>
              <a:gd name="connsiteX49" fmla="*/ 3600736 w 5143500"/>
              <a:gd name="connsiteY49" fmla="*/ 3717824 h 6849340"/>
              <a:gd name="connsiteX50" fmla="*/ 3157235 w 5143500"/>
              <a:gd name="connsiteY50" fmla="*/ 4462939 h 6849340"/>
              <a:gd name="connsiteX51" fmla="*/ 3157235 w 5143500"/>
              <a:gd name="connsiteY51" fmla="*/ 4462939 h 6849340"/>
              <a:gd name="connsiteX52" fmla="*/ 3157235 w 5143500"/>
              <a:gd name="connsiteY52" fmla="*/ 4462939 h 6849340"/>
              <a:gd name="connsiteX53" fmla="*/ 3258026 w 5143500"/>
              <a:gd name="connsiteY53" fmla="*/ 4864574 h 6849340"/>
              <a:gd name="connsiteX54" fmla="*/ 3316951 w 5143500"/>
              <a:gd name="connsiteY54" fmla="*/ 4956845 h 6849340"/>
              <a:gd name="connsiteX55" fmla="*/ 3334010 w 5143500"/>
              <a:gd name="connsiteY55" fmla="*/ 4981653 h 6849340"/>
              <a:gd name="connsiteX56" fmla="*/ 3384406 w 5143500"/>
              <a:gd name="connsiteY56" fmla="*/ 5040578 h 6849340"/>
              <a:gd name="connsiteX57" fmla="*/ 3401464 w 5143500"/>
              <a:gd name="connsiteY57" fmla="*/ 5057637 h 6849340"/>
              <a:gd name="connsiteX58" fmla="*/ 3476677 w 5143500"/>
              <a:gd name="connsiteY58" fmla="*/ 5124320 h 6849340"/>
              <a:gd name="connsiteX59" fmla="*/ 3485206 w 5143500"/>
              <a:gd name="connsiteY59" fmla="*/ 5132850 h 6849340"/>
              <a:gd name="connsiteX60" fmla="*/ 3551890 w 5143500"/>
              <a:gd name="connsiteY60" fmla="*/ 5183246 h 6849340"/>
              <a:gd name="connsiteX61" fmla="*/ 3560419 w 5143500"/>
              <a:gd name="connsiteY61" fmla="*/ 5191775 h 6849340"/>
              <a:gd name="connsiteX62" fmla="*/ 3577478 w 5143500"/>
              <a:gd name="connsiteY62" fmla="*/ 5200304 h 6849340"/>
              <a:gd name="connsiteX63" fmla="*/ 3602286 w 5143500"/>
              <a:gd name="connsiteY63" fmla="*/ 5208833 h 6849340"/>
              <a:gd name="connsiteX64" fmla="*/ 3635623 w 5143500"/>
              <a:gd name="connsiteY64" fmla="*/ 5225892 h 6849340"/>
              <a:gd name="connsiteX65" fmla="*/ 4255129 w 5143500"/>
              <a:gd name="connsiteY65" fmla="*/ 5276288 h 6849340"/>
              <a:gd name="connsiteX66" fmla="*/ 4288467 w 5143500"/>
              <a:gd name="connsiteY66" fmla="*/ 5267758 h 6849340"/>
              <a:gd name="connsiteX67" fmla="*/ 4305525 w 5143500"/>
              <a:gd name="connsiteY67" fmla="*/ 5259229 h 6849340"/>
              <a:gd name="connsiteX68" fmla="*/ 4330334 w 5143500"/>
              <a:gd name="connsiteY68" fmla="*/ 5250700 h 6849340"/>
              <a:gd name="connsiteX69" fmla="*/ 4405546 w 5143500"/>
              <a:gd name="connsiteY69" fmla="*/ 5217363 h 6849340"/>
              <a:gd name="connsiteX70" fmla="*/ 4472230 w 5143500"/>
              <a:gd name="connsiteY70" fmla="*/ 5175496 h 6849340"/>
              <a:gd name="connsiteX71" fmla="*/ 4538914 w 5143500"/>
              <a:gd name="connsiteY71" fmla="*/ 5125100 h 6849340"/>
              <a:gd name="connsiteX72" fmla="*/ 4739736 w 5143500"/>
              <a:gd name="connsiteY72" fmla="*/ 4061304 h 6849340"/>
              <a:gd name="connsiteX73" fmla="*/ 3207639 w 5143500"/>
              <a:gd name="connsiteY73" fmla="*/ 6062490 h 6849340"/>
              <a:gd name="connsiteX74" fmla="*/ 3207639 w 5143500"/>
              <a:gd name="connsiteY74" fmla="*/ 5467792 h 6849340"/>
              <a:gd name="connsiteX75" fmla="*/ 1055257 w 5143500"/>
              <a:gd name="connsiteY75" fmla="*/ 5467792 h 6849340"/>
              <a:gd name="connsiteX76" fmla="*/ 904840 w 5143500"/>
              <a:gd name="connsiteY76" fmla="*/ 5317375 h 6849340"/>
              <a:gd name="connsiteX77" fmla="*/ 1055257 w 5143500"/>
              <a:gd name="connsiteY77" fmla="*/ 5166958 h 6849340"/>
              <a:gd name="connsiteX78" fmla="*/ 3073501 w 5143500"/>
              <a:gd name="connsiteY78" fmla="*/ 5166958 h 6849340"/>
              <a:gd name="connsiteX79" fmla="*/ 3073501 w 5143500"/>
              <a:gd name="connsiteY79" fmla="*/ 5166958 h 6849340"/>
              <a:gd name="connsiteX80" fmla="*/ 3040164 w 5143500"/>
              <a:gd name="connsiteY80" fmla="*/ 5125091 h 6849340"/>
              <a:gd name="connsiteX81" fmla="*/ 3023105 w 5143500"/>
              <a:gd name="connsiteY81" fmla="*/ 5100282 h 6849340"/>
              <a:gd name="connsiteX82" fmla="*/ 2981239 w 5143500"/>
              <a:gd name="connsiteY82" fmla="*/ 5033599 h 6849340"/>
              <a:gd name="connsiteX83" fmla="*/ 2972709 w 5143500"/>
              <a:gd name="connsiteY83" fmla="*/ 5025070 h 6849340"/>
              <a:gd name="connsiteX84" fmla="*/ 2922313 w 5143500"/>
              <a:gd name="connsiteY84" fmla="*/ 4916519 h 6849340"/>
              <a:gd name="connsiteX85" fmla="*/ 2922313 w 5143500"/>
              <a:gd name="connsiteY85" fmla="*/ 4916519 h 6849340"/>
              <a:gd name="connsiteX86" fmla="*/ 2847101 w 5143500"/>
              <a:gd name="connsiteY86" fmla="*/ 4640493 h 6849340"/>
              <a:gd name="connsiteX87" fmla="*/ 1055257 w 5143500"/>
              <a:gd name="connsiteY87" fmla="*/ 4640493 h 6849340"/>
              <a:gd name="connsiteX88" fmla="*/ 904840 w 5143500"/>
              <a:gd name="connsiteY88" fmla="*/ 4490077 h 6849340"/>
              <a:gd name="connsiteX89" fmla="*/ 1055257 w 5143500"/>
              <a:gd name="connsiteY89" fmla="*/ 4339660 h 6849340"/>
              <a:gd name="connsiteX90" fmla="*/ 2847101 w 5143500"/>
              <a:gd name="connsiteY90" fmla="*/ 4339660 h 6849340"/>
              <a:gd name="connsiteX91" fmla="*/ 2880438 w 5143500"/>
              <a:gd name="connsiteY91" fmla="*/ 4163655 h 6849340"/>
              <a:gd name="connsiteX92" fmla="*/ 3056443 w 5143500"/>
              <a:gd name="connsiteY92" fmla="*/ 3820174 h 6849340"/>
              <a:gd name="connsiteX93" fmla="*/ 1055257 w 5143500"/>
              <a:gd name="connsiteY93" fmla="*/ 3820174 h 6849340"/>
              <a:gd name="connsiteX94" fmla="*/ 904840 w 5143500"/>
              <a:gd name="connsiteY94" fmla="*/ 3669757 h 6849340"/>
              <a:gd name="connsiteX95" fmla="*/ 1055257 w 5143500"/>
              <a:gd name="connsiteY95" fmla="*/ 3519341 h 6849340"/>
              <a:gd name="connsiteX96" fmla="*/ 3391394 w 5143500"/>
              <a:gd name="connsiteY96" fmla="*/ 3519341 h 6849340"/>
              <a:gd name="connsiteX97" fmla="*/ 3441790 w 5143500"/>
              <a:gd name="connsiteY97" fmla="*/ 3486003 h 6849340"/>
              <a:gd name="connsiteX98" fmla="*/ 3550340 w 5143500"/>
              <a:gd name="connsiteY98" fmla="*/ 3435607 h 6849340"/>
              <a:gd name="connsiteX99" fmla="*/ 3558869 w 5143500"/>
              <a:gd name="connsiteY99" fmla="*/ 3435607 h 6849340"/>
              <a:gd name="connsiteX100" fmla="*/ 3994620 w 5143500"/>
              <a:gd name="connsiteY100" fmla="*/ 3351865 h 6849340"/>
              <a:gd name="connsiteX101" fmla="*/ 4396255 w 5143500"/>
              <a:gd name="connsiteY101" fmla="*/ 3427078 h 6849340"/>
              <a:gd name="connsiteX102" fmla="*/ 4396255 w 5143500"/>
              <a:gd name="connsiteY102" fmla="*/ 3427078 h 6849340"/>
              <a:gd name="connsiteX103" fmla="*/ 4396255 w 5143500"/>
              <a:gd name="connsiteY103" fmla="*/ 410164 h 6849340"/>
              <a:gd name="connsiteX104" fmla="*/ 4295464 w 5143500"/>
              <a:gd name="connsiteY104" fmla="*/ 309372 h 6849340"/>
              <a:gd name="connsiteX105" fmla="*/ 410164 w 5143500"/>
              <a:gd name="connsiteY105" fmla="*/ 309372 h 6849340"/>
              <a:gd name="connsiteX106" fmla="*/ 309372 w 5143500"/>
              <a:gd name="connsiteY106" fmla="*/ 410164 h 6849340"/>
              <a:gd name="connsiteX107" fmla="*/ 309372 w 5143500"/>
              <a:gd name="connsiteY107" fmla="*/ 5953939 h 6849340"/>
              <a:gd name="connsiteX108" fmla="*/ 410164 w 5143500"/>
              <a:gd name="connsiteY108" fmla="*/ 6054731 h 6849340"/>
              <a:gd name="connsiteX109" fmla="*/ 3206860 w 5143500"/>
              <a:gd name="connsiteY109" fmla="*/ 6054731 h 6849340"/>
              <a:gd name="connsiteX110" fmla="*/ 3206860 w 5143500"/>
              <a:gd name="connsiteY110" fmla="*/ 6062481 h 6849340"/>
              <a:gd name="connsiteX111" fmla="*/ 3207639 w 5143500"/>
              <a:gd name="connsiteY111" fmla="*/ 6062481 h 6849340"/>
              <a:gd name="connsiteX112" fmla="*/ 4479989 w 5143500"/>
              <a:gd name="connsiteY112" fmla="*/ 5518188 h 6849340"/>
              <a:gd name="connsiteX113" fmla="*/ 4462930 w 5143500"/>
              <a:gd name="connsiteY113" fmla="*/ 5526717 h 6849340"/>
              <a:gd name="connsiteX114" fmla="*/ 4454401 w 5143500"/>
              <a:gd name="connsiteY114" fmla="*/ 5535246 h 6849340"/>
              <a:gd name="connsiteX115" fmla="*/ 4445872 w 5143500"/>
              <a:gd name="connsiteY115" fmla="*/ 5535246 h 6849340"/>
              <a:gd name="connsiteX116" fmla="*/ 4395476 w 5143500"/>
              <a:gd name="connsiteY116" fmla="*/ 5552305 h 6849340"/>
              <a:gd name="connsiteX117" fmla="*/ 4378417 w 5143500"/>
              <a:gd name="connsiteY117" fmla="*/ 5560834 h 6849340"/>
              <a:gd name="connsiteX118" fmla="*/ 4353609 w 5143500"/>
              <a:gd name="connsiteY118" fmla="*/ 5569363 h 6849340"/>
              <a:gd name="connsiteX119" fmla="*/ 4345080 w 5143500"/>
              <a:gd name="connsiteY119" fmla="*/ 5569363 h 6849340"/>
              <a:gd name="connsiteX120" fmla="*/ 4336551 w 5143500"/>
              <a:gd name="connsiteY120" fmla="*/ 5569363 h 6849340"/>
              <a:gd name="connsiteX121" fmla="*/ 4319492 w 5143500"/>
              <a:gd name="connsiteY121" fmla="*/ 5577892 h 6849340"/>
              <a:gd name="connsiteX122" fmla="*/ 4310963 w 5143500"/>
              <a:gd name="connsiteY122" fmla="*/ 5577892 h 6849340"/>
              <a:gd name="connsiteX123" fmla="*/ 4286155 w 5143500"/>
              <a:gd name="connsiteY123" fmla="*/ 5586421 h 6849340"/>
              <a:gd name="connsiteX124" fmla="*/ 4244288 w 5143500"/>
              <a:gd name="connsiteY124" fmla="*/ 5594950 h 6849340"/>
              <a:gd name="connsiteX125" fmla="*/ 4210951 w 5143500"/>
              <a:gd name="connsiteY125" fmla="*/ 5603480 h 6849340"/>
              <a:gd name="connsiteX126" fmla="*/ 4210951 w 5143500"/>
              <a:gd name="connsiteY126" fmla="*/ 5603480 h 6849340"/>
              <a:gd name="connsiteX127" fmla="*/ 4210951 w 5143500"/>
              <a:gd name="connsiteY127" fmla="*/ 5603480 h 6849340"/>
              <a:gd name="connsiteX128" fmla="*/ 4152026 w 5143500"/>
              <a:gd name="connsiteY128" fmla="*/ 5612009 h 6849340"/>
              <a:gd name="connsiteX129" fmla="*/ 4118688 w 5143500"/>
              <a:gd name="connsiteY129" fmla="*/ 5620538 h 6849340"/>
              <a:gd name="connsiteX130" fmla="*/ 4110159 w 5143500"/>
              <a:gd name="connsiteY130" fmla="*/ 5620538 h 6849340"/>
              <a:gd name="connsiteX131" fmla="*/ 4093101 w 5143500"/>
              <a:gd name="connsiteY131" fmla="*/ 5620538 h 6849340"/>
              <a:gd name="connsiteX132" fmla="*/ 4093101 w 5143500"/>
              <a:gd name="connsiteY132" fmla="*/ 5620538 h 6849340"/>
              <a:gd name="connsiteX133" fmla="*/ 4076042 w 5143500"/>
              <a:gd name="connsiteY133" fmla="*/ 5620538 h 6849340"/>
              <a:gd name="connsiteX134" fmla="*/ 4009358 w 5143500"/>
              <a:gd name="connsiteY134" fmla="*/ 5620538 h 6849340"/>
              <a:gd name="connsiteX135" fmla="*/ 4009358 w 5143500"/>
              <a:gd name="connsiteY135" fmla="*/ 5620538 h 6849340"/>
              <a:gd name="connsiteX136" fmla="*/ 4009358 w 5143500"/>
              <a:gd name="connsiteY136" fmla="*/ 5620538 h 6849340"/>
              <a:gd name="connsiteX137" fmla="*/ 3992300 w 5143500"/>
              <a:gd name="connsiteY137" fmla="*/ 5620538 h 6849340"/>
              <a:gd name="connsiteX138" fmla="*/ 3975242 w 5143500"/>
              <a:gd name="connsiteY138" fmla="*/ 5620538 h 6849340"/>
              <a:gd name="connsiteX139" fmla="*/ 3975242 w 5143500"/>
              <a:gd name="connsiteY139" fmla="*/ 5620538 h 6849340"/>
              <a:gd name="connsiteX140" fmla="*/ 3975242 w 5143500"/>
              <a:gd name="connsiteY140" fmla="*/ 5620538 h 6849340"/>
              <a:gd name="connsiteX141" fmla="*/ 3891499 w 5143500"/>
              <a:gd name="connsiteY141" fmla="*/ 5612009 h 6849340"/>
              <a:gd name="connsiteX142" fmla="*/ 3891499 w 5143500"/>
              <a:gd name="connsiteY142" fmla="*/ 5612009 h 6849340"/>
              <a:gd name="connsiteX143" fmla="*/ 3891499 w 5143500"/>
              <a:gd name="connsiteY143" fmla="*/ 5612009 h 6849340"/>
              <a:gd name="connsiteX144" fmla="*/ 3891499 w 5143500"/>
              <a:gd name="connsiteY144" fmla="*/ 5612009 h 6849340"/>
              <a:gd name="connsiteX145" fmla="*/ 3882970 w 5143500"/>
              <a:gd name="connsiteY145" fmla="*/ 5612009 h 6849340"/>
              <a:gd name="connsiteX146" fmla="*/ 3874441 w 5143500"/>
              <a:gd name="connsiteY146" fmla="*/ 5612009 h 6849340"/>
              <a:gd name="connsiteX147" fmla="*/ 3564298 w 5143500"/>
              <a:gd name="connsiteY147" fmla="*/ 5528267 h 6849340"/>
              <a:gd name="connsiteX148" fmla="*/ 3564298 w 5143500"/>
              <a:gd name="connsiteY148" fmla="*/ 5528267 h 6849340"/>
              <a:gd name="connsiteX149" fmla="*/ 3564298 w 5143500"/>
              <a:gd name="connsiteY149" fmla="*/ 5528267 h 6849340"/>
              <a:gd name="connsiteX150" fmla="*/ 3530961 w 5143500"/>
              <a:gd name="connsiteY150" fmla="*/ 5511209 h 6849340"/>
              <a:gd name="connsiteX151" fmla="*/ 3530961 w 5143500"/>
              <a:gd name="connsiteY151" fmla="*/ 5511209 h 6849340"/>
              <a:gd name="connsiteX152" fmla="*/ 3522432 w 5143500"/>
              <a:gd name="connsiteY152" fmla="*/ 6423799 h 6849340"/>
              <a:gd name="connsiteX153" fmla="*/ 3899249 w 5143500"/>
              <a:gd name="connsiteY153" fmla="*/ 6105906 h 6849340"/>
              <a:gd name="connsiteX154" fmla="*/ 4000050 w 5143500"/>
              <a:gd name="connsiteY154" fmla="*/ 6072569 h 6849340"/>
              <a:gd name="connsiteX155" fmla="*/ 4100850 w 5143500"/>
              <a:gd name="connsiteY155" fmla="*/ 6105906 h 6849340"/>
              <a:gd name="connsiteX156" fmla="*/ 4477668 w 5143500"/>
              <a:gd name="connsiteY156" fmla="*/ 6423799 h 6849340"/>
              <a:gd name="connsiteX157" fmla="*/ 4479989 w 5143500"/>
              <a:gd name="connsiteY157" fmla="*/ 551818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5143500" h="6849340">
                <a:moveTo>
                  <a:pt x="3759691" y="2796696"/>
                </a:moveTo>
                <a:cubicBezTo>
                  <a:pt x="3759691" y="2880438"/>
                  <a:pt x="3693007" y="2947113"/>
                  <a:pt x="3609274" y="2947113"/>
                </a:cubicBezTo>
                <a:lnTo>
                  <a:pt x="1055257" y="2947113"/>
                </a:lnTo>
                <a:cubicBezTo>
                  <a:pt x="971515" y="2947113"/>
                  <a:pt x="904840" y="2880429"/>
                  <a:pt x="904840" y="2796696"/>
                </a:cubicBezTo>
                <a:cubicBezTo>
                  <a:pt x="904840" y="2712963"/>
                  <a:pt x="971524" y="2646279"/>
                  <a:pt x="1055257" y="2646279"/>
                </a:cubicBezTo>
                <a:lnTo>
                  <a:pt x="3600744" y="2646279"/>
                </a:lnTo>
                <a:cubicBezTo>
                  <a:pt x="3684478" y="2637750"/>
                  <a:pt x="3759691" y="2704433"/>
                  <a:pt x="3759691" y="2796696"/>
                </a:cubicBezTo>
                <a:close/>
                <a:moveTo>
                  <a:pt x="854436" y="1859297"/>
                </a:moveTo>
                <a:lnTo>
                  <a:pt x="854436" y="1180866"/>
                </a:lnTo>
                <a:cubicBezTo>
                  <a:pt x="854436" y="1046728"/>
                  <a:pt x="962986" y="929649"/>
                  <a:pt x="1105653" y="929649"/>
                </a:cubicBezTo>
                <a:lnTo>
                  <a:pt x="3525532" y="929649"/>
                </a:lnTo>
                <a:cubicBezTo>
                  <a:pt x="3659669" y="929649"/>
                  <a:pt x="3776749" y="1038199"/>
                  <a:pt x="3776749" y="1180866"/>
                </a:cubicBezTo>
                <a:lnTo>
                  <a:pt x="3776749" y="1859297"/>
                </a:lnTo>
                <a:cubicBezTo>
                  <a:pt x="3776749" y="1993435"/>
                  <a:pt x="3668199" y="2110515"/>
                  <a:pt x="3525532" y="2110515"/>
                </a:cubicBezTo>
                <a:lnTo>
                  <a:pt x="1105653" y="2110515"/>
                </a:lnTo>
                <a:cubicBezTo>
                  <a:pt x="962986" y="2110515"/>
                  <a:pt x="854436" y="2001185"/>
                  <a:pt x="854436" y="1859297"/>
                </a:cubicBezTo>
                <a:close/>
                <a:moveTo>
                  <a:pt x="1163808" y="1800372"/>
                </a:moveTo>
                <a:lnTo>
                  <a:pt x="3466607" y="1800372"/>
                </a:lnTo>
                <a:lnTo>
                  <a:pt x="3466607" y="1239021"/>
                </a:lnTo>
                <a:lnTo>
                  <a:pt x="1163808" y="1239021"/>
                </a:lnTo>
                <a:lnTo>
                  <a:pt x="1163808" y="1800372"/>
                </a:lnTo>
                <a:lnTo>
                  <a:pt x="1163808" y="1800372"/>
                </a:lnTo>
                <a:close/>
                <a:moveTo>
                  <a:pt x="4790131" y="5300316"/>
                </a:moveTo>
                <a:lnTo>
                  <a:pt x="4781602" y="6573445"/>
                </a:lnTo>
                <a:cubicBezTo>
                  <a:pt x="4781602" y="6833192"/>
                  <a:pt x="4605597" y="6849471"/>
                  <a:pt x="4572260" y="6849471"/>
                </a:cubicBezTo>
                <a:cubicBezTo>
                  <a:pt x="4521864" y="6849471"/>
                  <a:pt x="4463710" y="6832412"/>
                  <a:pt x="4413314" y="6790546"/>
                </a:cubicBezTo>
                <a:lnTo>
                  <a:pt x="3994620" y="6438536"/>
                </a:lnTo>
                <a:lnTo>
                  <a:pt x="3592986" y="6773487"/>
                </a:lnTo>
                <a:cubicBezTo>
                  <a:pt x="3551119" y="6806825"/>
                  <a:pt x="3484436" y="6857230"/>
                  <a:pt x="3408452" y="6857230"/>
                </a:cubicBezTo>
                <a:cubicBezTo>
                  <a:pt x="3316181" y="6857230"/>
                  <a:pt x="3223918" y="6790546"/>
                  <a:pt x="3207639" y="6656416"/>
                </a:cubicBezTo>
                <a:cubicBezTo>
                  <a:pt x="3207639" y="6647887"/>
                  <a:pt x="3207639" y="6647887"/>
                  <a:pt x="3207639" y="6639358"/>
                </a:cubicBezTo>
                <a:lnTo>
                  <a:pt x="3207639" y="6388920"/>
                </a:lnTo>
                <a:lnTo>
                  <a:pt x="410164" y="6388920"/>
                </a:lnTo>
                <a:cubicBezTo>
                  <a:pt x="183763" y="6388920"/>
                  <a:pt x="0" y="6204386"/>
                  <a:pt x="0" y="5978756"/>
                </a:cubicBezTo>
                <a:lnTo>
                  <a:pt x="0" y="410164"/>
                </a:lnTo>
                <a:cubicBezTo>
                  <a:pt x="0" y="183755"/>
                  <a:pt x="184534" y="0"/>
                  <a:pt x="410164" y="0"/>
                </a:cubicBezTo>
                <a:lnTo>
                  <a:pt x="4303993" y="0"/>
                </a:lnTo>
                <a:cubicBezTo>
                  <a:pt x="4530393" y="0"/>
                  <a:pt x="4714156" y="184534"/>
                  <a:pt x="4714156" y="410164"/>
                </a:cubicBezTo>
                <a:lnTo>
                  <a:pt x="4714156" y="3550349"/>
                </a:lnTo>
                <a:cubicBezTo>
                  <a:pt x="4839766" y="3642620"/>
                  <a:pt x="4940557" y="3768220"/>
                  <a:pt x="5015770" y="3910117"/>
                </a:cubicBezTo>
                <a:cubicBezTo>
                  <a:pt x="5266970" y="4379197"/>
                  <a:pt x="5158428" y="4957607"/>
                  <a:pt x="4790131" y="5300316"/>
                </a:cubicBezTo>
                <a:close/>
                <a:moveTo>
                  <a:pt x="4739736" y="4061304"/>
                </a:moveTo>
                <a:cubicBezTo>
                  <a:pt x="4673052" y="3935695"/>
                  <a:pt x="4572260" y="3827145"/>
                  <a:pt x="4455181" y="3751161"/>
                </a:cubicBezTo>
                <a:cubicBezTo>
                  <a:pt x="4430372" y="3734103"/>
                  <a:pt x="4404785" y="3726353"/>
                  <a:pt x="4388497" y="3709295"/>
                </a:cubicBezTo>
                <a:cubicBezTo>
                  <a:pt x="4379968" y="3709295"/>
                  <a:pt x="4371438" y="3700766"/>
                  <a:pt x="4363688" y="3700766"/>
                </a:cubicBezTo>
                <a:cubicBezTo>
                  <a:pt x="4330351" y="3683707"/>
                  <a:pt x="4304763" y="3675957"/>
                  <a:pt x="4271417" y="3658899"/>
                </a:cubicBezTo>
                <a:cubicBezTo>
                  <a:pt x="4271417" y="3658899"/>
                  <a:pt x="4271417" y="3658899"/>
                  <a:pt x="4262888" y="3658899"/>
                </a:cubicBezTo>
                <a:cubicBezTo>
                  <a:pt x="4086883" y="3599974"/>
                  <a:pt x="3886070" y="3599974"/>
                  <a:pt x="3710057" y="3667428"/>
                </a:cubicBezTo>
                <a:lnTo>
                  <a:pt x="3701528" y="3667428"/>
                </a:lnTo>
                <a:cubicBezTo>
                  <a:pt x="3668190" y="3684487"/>
                  <a:pt x="3634844" y="3692236"/>
                  <a:pt x="3600736" y="3717824"/>
                </a:cubicBezTo>
                <a:cubicBezTo>
                  <a:pt x="3316181" y="3868241"/>
                  <a:pt x="3157235" y="4161325"/>
                  <a:pt x="3157235" y="4462939"/>
                </a:cubicBezTo>
                <a:lnTo>
                  <a:pt x="3157235" y="4462939"/>
                </a:lnTo>
                <a:lnTo>
                  <a:pt x="3157235" y="4462939"/>
                </a:lnTo>
                <a:cubicBezTo>
                  <a:pt x="3157235" y="4597077"/>
                  <a:pt x="3190572" y="4731215"/>
                  <a:pt x="3258026" y="4864574"/>
                </a:cubicBezTo>
                <a:cubicBezTo>
                  <a:pt x="3275085" y="4897911"/>
                  <a:pt x="3291364" y="4923499"/>
                  <a:pt x="3316951" y="4956845"/>
                </a:cubicBezTo>
                <a:cubicBezTo>
                  <a:pt x="3325481" y="4965374"/>
                  <a:pt x="3325481" y="4973903"/>
                  <a:pt x="3334010" y="4981653"/>
                </a:cubicBezTo>
                <a:cubicBezTo>
                  <a:pt x="3351068" y="5006462"/>
                  <a:pt x="3367347" y="5023520"/>
                  <a:pt x="3384406" y="5040578"/>
                </a:cubicBezTo>
                <a:cubicBezTo>
                  <a:pt x="3392935" y="5049107"/>
                  <a:pt x="3392935" y="5049107"/>
                  <a:pt x="3401464" y="5057637"/>
                </a:cubicBezTo>
                <a:cubicBezTo>
                  <a:pt x="3426272" y="5082445"/>
                  <a:pt x="3451860" y="5108033"/>
                  <a:pt x="3476677" y="5124320"/>
                </a:cubicBezTo>
                <a:lnTo>
                  <a:pt x="3485206" y="5132850"/>
                </a:lnTo>
                <a:cubicBezTo>
                  <a:pt x="3510015" y="5149908"/>
                  <a:pt x="3527073" y="5166187"/>
                  <a:pt x="3551890" y="5183246"/>
                </a:cubicBezTo>
                <a:lnTo>
                  <a:pt x="3560419" y="5191775"/>
                </a:lnTo>
                <a:cubicBezTo>
                  <a:pt x="3568948" y="5191775"/>
                  <a:pt x="3568948" y="5200304"/>
                  <a:pt x="3577478" y="5200304"/>
                </a:cubicBezTo>
                <a:cubicBezTo>
                  <a:pt x="3586007" y="5200304"/>
                  <a:pt x="3594536" y="5208833"/>
                  <a:pt x="3602286" y="5208833"/>
                </a:cubicBezTo>
                <a:cubicBezTo>
                  <a:pt x="3610815" y="5217363"/>
                  <a:pt x="3627094" y="5217363"/>
                  <a:pt x="3635623" y="5225892"/>
                </a:cubicBezTo>
                <a:cubicBezTo>
                  <a:pt x="3827907" y="5318163"/>
                  <a:pt x="4045787" y="5334442"/>
                  <a:pt x="4255129" y="5276288"/>
                </a:cubicBezTo>
                <a:cubicBezTo>
                  <a:pt x="4263659" y="5276288"/>
                  <a:pt x="4279938" y="5267758"/>
                  <a:pt x="4288467" y="5267758"/>
                </a:cubicBezTo>
                <a:cubicBezTo>
                  <a:pt x="4296996" y="5267758"/>
                  <a:pt x="4296996" y="5267758"/>
                  <a:pt x="4305525" y="5259229"/>
                </a:cubicBezTo>
                <a:cubicBezTo>
                  <a:pt x="4314055" y="5259229"/>
                  <a:pt x="4322584" y="5250700"/>
                  <a:pt x="4330334" y="5250700"/>
                </a:cubicBezTo>
                <a:cubicBezTo>
                  <a:pt x="4355142" y="5242171"/>
                  <a:pt x="4380730" y="5225892"/>
                  <a:pt x="4405546" y="5217363"/>
                </a:cubicBezTo>
                <a:cubicBezTo>
                  <a:pt x="4430355" y="5200304"/>
                  <a:pt x="4455942" y="5192554"/>
                  <a:pt x="4472230" y="5175496"/>
                </a:cubicBezTo>
                <a:cubicBezTo>
                  <a:pt x="4497039" y="5158437"/>
                  <a:pt x="4514097" y="5142158"/>
                  <a:pt x="4538914" y="5125100"/>
                </a:cubicBezTo>
                <a:cubicBezTo>
                  <a:pt x="4840527" y="4865344"/>
                  <a:pt x="4940549" y="4421064"/>
                  <a:pt x="4739736" y="4061304"/>
                </a:cubicBezTo>
                <a:close/>
                <a:moveTo>
                  <a:pt x="3207639" y="6062490"/>
                </a:moveTo>
                <a:lnTo>
                  <a:pt x="3207639" y="5467792"/>
                </a:lnTo>
                <a:lnTo>
                  <a:pt x="1055257" y="5467792"/>
                </a:lnTo>
                <a:cubicBezTo>
                  <a:pt x="971515" y="5467792"/>
                  <a:pt x="904840" y="5401108"/>
                  <a:pt x="904840" y="5317375"/>
                </a:cubicBezTo>
                <a:cubicBezTo>
                  <a:pt x="904840" y="5233633"/>
                  <a:pt x="971524" y="5166958"/>
                  <a:pt x="1055257" y="5166958"/>
                </a:cubicBezTo>
                <a:lnTo>
                  <a:pt x="3073501" y="5166958"/>
                </a:lnTo>
                <a:lnTo>
                  <a:pt x="3073501" y="5166958"/>
                </a:lnTo>
                <a:cubicBezTo>
                  <a:pt x="3064972" y="5149899"/>
                  <a:pt x="3056443" y="5142149"/>
                  <a:pt x="3040164" y="5125091"/>
                </a:cubicBezTo>
                <a:cubicBezTo>
                  <a:pt x="3031635" y="5116562"/>
                  <a:pt x="3023105" y="5108033"/>
                  <a:pt x="3023105" y="5100282"/>
                </a:cubicBezTo>
                <a:cubicBezTo>
                  <a:pt x="3006047" y="5083224"/>
                  <a:pt x="2998297" y="5058416"/>
                  <a:pt x="2981239" y="5033599"/>
                </a:cubicBezTo>
                <a:lnTo>
                  <a:pt x="2972709" y="5025070"/>
                </a:lnTo>
                <a:cubicBezTo>
                  <a:pt x="2955651" y="4991733"/>
                  <a:pt x="2939372" y="4958386"/>
                  <a:pt x="2922313" y="4916519"/>
                </a:cubicBezTo>
                <a:lnTo>
                  <a:pt x="2922313" y="4916519"/>
                </a:lnTo>
                <a:cubicBezTo>
                  <a:pt x="2888976" y="4824248"/>
                  <a:pt x="2863388" y="4731986"/>
                  <a:pt x="2847101" y="4640493"/>
                </a:cubicBezTo>
                <a:lnTo>
                  <a:pt x="1055257" y="4640493"/>
                </a:lnTo>
                <a:cubicBezTo>
                  <a:pt x="971515" y="4640493"/>
                  <a:pt x="904840" y="4573810"/>
                  <a:pt x="904840" y="4490077"/>
                </a:cubicBezTo>
                <a:cubicBezTo>
                  <a:pt x="904840" y="4406335"/>
                  <a:pt x="971524" y="4339660"/>
                  <a:pt x="1055257" y="4339660"/>
                </a:cubicBezTo>
                <a:lnTo>
                  <a:pt x="2847101" y="4339660"/>
                </a:lnTo>
                <a:cubicBezTo>
                  <a:pt x="2855630" y="4280734"/>
                  <a:pt x="2864159" y="4222580"/>
                  <a:pt x="2880438" y="4163655"/>
                </a:cubicBezTo>
                <a:cubicBezTo>
                  <a:pt x="2922305" y="4038046"/>
                  <a:pt x="2981230" y="3920966"/>
                  <a:pt x="3056443" y="3820174"/>
                </a:cubicBezTo>
                <a:lnTo>
                  <a:pt x="1055257" y="3820174"/>
                </a:lnTo>
                <a:cubicBezTo>
                  <a:pt x="971515" y="3820174"/>
                  <a:pt x="904840" y="3753491"/>
                  <a:pt x="904840" y="3669757"/>
                </a:cubicBezTo>
                <a:cubicBezTo>
                  <a:pt x="904840" y="3586024"/>
                  <a:pt x="971524" y="3519341"/>
                  <a:pt x="1055257" y="3519341"/>
                </a:cubicBezTo>
                <a:lnTo>
                  <a:pt x="3391394" y="3519341"/>
                </a:lnTo>
                <a:cubicBezTo>
                  <a:pt x="3408452" y="3510811"/>
                  <a:pt x="3424731" y="3502282"/>
                  <a:pt x="3441790" y="3486003"/>
                </a:cubicBezTo>
                <a:cubicBezTo>
                  <a:pt x="3475127" y="3468945"/>
                  <a:pt x="3508473" y="3452665"/>
                  <a:pt x="3550340" y="3435607"/>
                </a:cubicBezTo>
                <a:lnTo>
                  <a:pt x="3558869" y="3435607"/>
                </a:lnTo>
                <a:cubicBezTo>
                  <a:pt x="3693007" y="3376682"/>
                  <a:pt x="3843424" y="3351865"/>
                  <a:pt x="3994620" y="3351865"/>
                </a:cubicBezTo>
                <a:cubicBezTo>
                  <a:pt x="4137288" y="3351865"/>
                  <a:pt x="4270646" y="3376673"/>
                  <a:pt x="4396255" y="3427078"/>
                </a:cubicBezTo>
                <a:lnTo>
                  <a:pt x="4396255" y="3427078"/>
                </a:lnTo>
                <a:lnTo>
                  <a:pt x="4396255" y="410164"/>
                </a:lnTo>
                <a:cubicBezTo>
                  <a:pt x="4396255" y="351239"/>
                  <a:pt x="4354389" y="309372"/>
                  <a:pt x="4295464" y="309372"/>
                </a:cubicBezTo>
                <a:lnTo>
                  <a:pt x="410164" y="309372"/>
                </a:lnTo>
                <a:cubicBezTo>
                  <a:pt x="351239" y="309372"/>
                  <a:pt x="309372" y="351239"/>
                  <a:pt x="309372" y="410164"/>
                </a:cubicBezTo>
                <a:lnTo>
                  <a:pt x="309372" y="5953939"/>
                </a:lnTo>
                <a:cubicBezTo>
                  <a:pt x="309372" y="6012864"/>
                  <a:pt x="351239" y="6054731"/>
                  <a:pt x="410164" y="6054731"/>
                </a:cubicBezTo>
                <a:lnTo>
                  <a:pt x="3206860" y="6054731"/>
                </a:lnTo>
                <a:lnTo>
                  <a:pt x="3206860" y="6062481"/>
                </a:lnTo>
                <a:lnTo>
                  <a:pt x="3207639" y="6062481"/>
                </a:lnTo>
                <a:close/>
                <a:moveTo>
                  <a:pt x="4479989" y="5518188"/>
                </a:moveTo>
                <a:cubicBezTo>
                  <a:pt x="4471459" y="5518188"/>
                  <a:pt x="4471459" y="5518188"/>
                  <a:pt x="4462930" y="5526717"/>
                </a:cubicBezTo>
                <a:cubicBezTo>
                  <a:pt x="4462930" y="5526717"/>
                  <a:pt x="4454401" y="5526717"/>
                  <a:pt x="4454401" y="5535246"/>
                </a:cubicBezTo>
                <a:lnTo>
                  <a:pt x="4445872" y="5535246"/>
                </a:lnTo>
                <a:cubicBezTo>
                  <a:pt x="4428813" y="5543776"/>
                  <a:pt x="4412534" y="5543776"/>
                  <a:pt x="4395476" y="5552305"/>
                </a:cubicBezTo>
                <a:cubicBezTo>
                  <a:pt x="4386947" y="5552305"/>
                  <a:pt x="4386947" y="5552305"/>
                  <a:pt x="4378417" y="5560834"/>
                </a:cubicBezTo>
                <a:cubicBezTo>
                  <a:pt x="4369888" y="5560834"/>
                  <a:pt x="4361359" y="5569363"/>
                  <a:pt x="4353609" y="5569363"/>
                </a:cubicBezTo>
                <a:cubicBezTo>
                  <a:pt x="4353609" y="5569363"/>
                  <a:pt x="4353609" y="5569363"/>
                  <a:pt x="4345080" y="5569363"/>
                </a:cubicBezTo>
                <a:cubicBezTo>
                  <a:pt x="4345080" y="5569363"/>
                  <a:pt x="4345080" y="5569363"/>
                  <a:pt x="4336551" y="5569363"/>
                </a:cubicBezTo>
                <a:cubicBezTo>
                  <a:pt x="4328022" y="5569363"/>
                  <a:pt x="4328022" y="5569363"/>
                  <a:pt x="4319492" y="5577892"/>
                </a:cubicBezTo>
                <a:lnTo>
                  <a:pt x="4310963" y="5577892"/>
                </a:lnTo>
                <a:cubicBezTo>
                  <a:pt x="4302434" y="5577892"/>
                  <a:pt x="4293905" y="5577892"/>
                  <a:pt x="4286155" y="5586421"/>
                </a:cubicBezTo>
                <a:cubicBezTo>
                  <a:pt x="4277626" y="5586421"/>
                  <a:pt x="4261347" y="5594950"/>
                  <a:pt x="4244288" y="5594950"/>
                </a:cubicBezTo>
                <a:cubicBezTo>
                  <a:pt x="4235759" y="5594950"/>
                  <a:pt x="4219480" y="5603480"/>
                  <a:pt x="4210951" y="5603480"/>
                </a:cubicBezTo>
                <a:lnTo>
                  <a:pt x="4210951" y="5603480"/>
                </a:lnTo>
                <a:lnTo>
                  <a:pt x="4210951" y="5603480"/>
                </a:lnTo>
                <a:cubicBezTo>
                  <a:pt x="4193892" y="5603480"/>
                  <a:pt x="4177613" y="5612009"/>
                  <a:pt x="4152026" y="5612009"/>
                </a:cubicBezTo>
                <a:cubicBezTo>
                  <a:pt x="4143496" y="5612009"/>
                  <a:pt x="4127217" y="5612009"/>
                  <a:pt x="4118688" y="5620538"/>
                </a:cubicBezTo>
                <a:lnTo>
                  <a:pt x="4110159" y="5620538"/>
                </a:lnTo>
                <a:cubicBezTo>
                  <a:pt x="4101630" y="5620538"/>
                  <a:pt x="4101630" y="5620538"/>
                  <a:pt x="4093101" y="5620538"/>
                </a:cubicBezTo>
                <a:lnTo>
                  <a:pt x="4093101" y="5620538"/>
                </a:lnTo>
                <a:cubicBezTo>
                  <a:pt x="4084571" y="5620538"/>
                  <a:pt x="4084571" y="5620538"/>
                  <a:pt x="4076042" y="5620538"/>
                </a:cubicBezTo>
                <a:cubicBezTo>
                  <a:pt x="4051234" y="5620538"/>
                  <a:pt x="4025646" y="5620538"/>
                  <a:pt x="4009358" y="5620538"/>
                </a:cubicBezTo>
                <a:lnTo>
                  <a:pt x="4009358" y="5620538"/>
                </a:lnTo>
                <a:lnTo>
                  <a:pt x="4009358" y="5620538"/>
                </a:lnTo>
                <a:cubicBezTo>
                  <a:pt x="4000829" y="5620538"/>
                  <a:pt x="4000829" y="5620538"/>
                  <a:pt x="3992300" y="5620538"/>
                </a:cubicBezTo>
                <a:cubicBezTo>
                  <a:pt x="3983771" y="5620538"/>
                  <a:pt x="3983771" y="5620538"/>
                  <a:pt x="3975242" y="5620538"/>
                </a:cubicBezTo>
                <a:lnTo>
                  <a:pt x="3975242" y="5620538"/>
                </a:lnTo>
                <a:lnTo>
                  <a:pt x="3975242" y="5620538"/>
                </a:lnTo>
                <a:cubicBezTo>
                  <a:pt x="3950433" y="5620538"/>
                  <a:pt x="3916317" y="5620538"/>
                  <a:pt x="3891499" y="5612009"/>
                </a:cubicBezTo>
                <a:lnTo>
                  <a:pt x="3891499" y="5612009"/>
                </a:lnTo>
                <a:lnTo>
                  <a:pt x="3891499" y="5612009"/>
                </a:lnTo>
                <a:lnTo>
                  <a:pt x="3891499" y="5612009"/>
                </a:lnTo>
                <a:lnTo>
                  <a:pt x="3882970" y="5612009"/>
                </a:lnTo>
                <a:lnTo>
                  <a:pt x="3874441" y="5612009"/>
                </a:lnTo>
                <a:cubicBezTo>
                  <a:pt x="3765891" y="5603480"/>
                  <a:pt x="3656570" y="5570142"/>
                  <a:pt x="3564298" y="5528267"/>
                </a:cubicBezTo>
                <a:lnTo>
                  <a:pt x="3564298" y="5528267"/>
                </a:lnTo>
                <a:lnTo>
                  <a:pt x="3564298" y="5528267"/>
                </a:lnTo>
                <a:cubicBezTo>
                  <a:pt x="3555769" y="5519738"/>
                  <a:pt x="3539490" y="5519738"/>
                  <a:pt x="3530961" y="5511209"/>
                </a:cubicBezTo>
                <a:lnTo>
                  <a:pt x="3530961" y="5511209"/>
                </a:lnTo>
                <a:lnTo>
                  <a:pt x="3522432" y="6423799"/>
                </a:lnTo>
                <a:lnTo>
                  <a:pt x="3899249" y="6105906"/>
                </a:lnTo>
                <a:cubicBezTo>
                  <a:pt x="3924058" y="6081098"/>
                  <a:pt x="3965933" y="6072569"/>
                  <a:pt x="4000050" y="6072569"/>
                </a:cubicBezTo>
                <a:cubicBezTo>
                  <a:pt x="4034167" y="6072569"/>
                  <a:pt x="4075263" y="6081098"/>
                  <a:pt x="4100850" y="6105906"/>
                </a:cubicBezTo>
                <a:lnTo>
                  <a:pt x="4477668" y="6423799"/>
                </a:lnTo>
                <a:lnTo>
                  <a:pt x="4479989" y="5518188"/>
                </a:lnTo>
                <a:close/>
              </a:path>
            </a:pathLst>
          </a:custGeom>
          <a:solidFill>
            <a:schemeClr val="accent1"/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F2F90B96-087A-D445-B9A8-88252027017E}"/>
              </a:ext>
            </a:extLst>
          </p:cNvPr>
          <p:cNvSpPr/>
          <p:nvPr/>
        </p:nvSpPr>
        <p:spPr>
          <a:xfrm>
            <a:off x="234812" y="1942678"/>
            <a:ext cx="2608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>
                <a:solidFill>
                  <a:srgbClr val="000000"/>
                </a:solidFill>
              </a:rPr>
              <a:t>1-3 пункты программ</a:t>
            </a:r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34" name="Arc 4">
            <a:extLst>
              <a:ext uri="{FF2B5EF4-FFF2-40B4-BE49-F238E27FC236}">
                <a16:creationId xmlns:a16="http://schemas.microsoft.com/office/drawing/2014/main" id="{D6EC6543-6B00-5248-A361-B91B034D0436}"/>
              </a:ext>
            </a:extLst>
          </p:cNvPr>
          <p:cNvSpPr/>
          <p:nvPr/>
        </p:nvSpPr>
        <p:spPr>
          <a:xfrm>
            <a:off x="11353800" y="1411625"/>
            <a:ext cx="662617" cy="662617"/>
          </a:xfrm>
          <a:prstGeom prst="arc">
            <a:avLst>
              <a:gd name="adj1" fmla="val 16200000"/>
              <a:gd name="adj2" fmla="val 11826070"/>
            </a:avLst>
          </a:prstGeom>
          <a:noFill/>
          <a:ln w="825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1755"/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74" y="2333924"/>
            <a:ext cx="5036670" cy="2473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300" y="2694922"/>
            <a:ext cx="4631085" cy="3961747"/>
          </a:xfrm>
          <a:prstGeom prst="rect">
            <a:avLst/>
          </a:prstGeom>
        </p:spPr>
      </p:pic>
      <p:sp>
        <p:nvSpPr>
          <p:cNvPr id="38" name="Rectángulo 120">
            <a:extLst>
              <a:ext uri="{FF2B5EF4-FFF2-40B4-BE49-F238E27FC236}">
                <a16:creationId xmlns:a16="http://schemas.microsoft.com/office/drawing/2014/main" id="{F2F90B96-087A-D445-B9A8-88252027017E}"/>
              </a:ext>
            </a:extLst>
          </p:cNvPr>
          <p:cNvSpPr/>
          <p:nvPr/>
        </p:nvSpPr>
        <p:spPr>
          <a:xfrm>
            <a:off x="5497727" y="2055259"/>
            <a:ext cx="2608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>
                <a:solidFill>
                  <a:srgbClr val="000000"/>
                </a:solidFill>
              </a:rPr>
              <a:t>4-8 пункты программ</a:t>
            </a:r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BD4045-180B-465F-BE70-05D2EF380377}"/>
              </a:ext>
            </a:extLst>
          </p:cNvPr>
          <p:cNvSpPr/>
          <p:nvPr/>
        </p:nvSpPr>
        <p:spPr>
          <a:xfrm>
            <a:off x="2907102" y="3398808"/>
            <a:ext cx="80225" cy="11214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2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ipse 26">
            <a:extLst>
              <a:ext uri="{FF2B5EF4-FFF2-40B4-BE49-F238E27FC236}">
                <a16:creationId xmlns:a16="http://schemas.microsoft.com/office/drawing/2014/main" id="{1587C0A6-113C-6341-B792-17066CD16AE5}"/>
              </a:ext>
            </a:extLst>
          </p:cNvPr>
          <p:cNvSpPr/>
          <p:nvPr/>
        </p:nvSpPr>
        <p:spPr>
          <a:xfrm>
            <a:off x="648313" y="1225028"/>
            <a:ext cx="380217" cy="3802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2FAC46A-0F38-0B4D-9CBE-64B6E253F1D4}"/>
              </a:ext>
            </a:extLst>
          </p:cNvPr>
          <p:cNvSpPr/>
          <p:nvPr/>
        </p:nvSpPr>
        <p:spPr>
          <a:xfrm>
            <a:off x="509027" y="1709817"/>
            <a:ext cx="308649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1"/>
                </a:solidFill>
              </a:rPr>
              <a:t>1 пункт. Преподаватели (справочник)</a:t>
            </a: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В программу вносятся штатный ППС ВУЗа имеющий ученую степень, либо иные достижения (например, авторские права. Патенты </a:t>
            </a:r>
            <a:r>
              <a:rPr lang="ru-RU" sz="1200" b="1" dirty="0" err="1">
                <a:solidFill>
                  <a:schemeClr val="bg2">
                    <a:lumMod val="25000"/>
                  </a:schemeClr>
                </a:solidFill>
              </a:rPr>
              <a:t>ит.д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.)</a:t>
            </a:r>
            <a:endParaRPr lang="es-ES" sz="12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s-ES" sz="12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6726ECD-8507-A642-9309-A5EF9356C02F}"/>
              </a:ext>
            </a:extLst>
          </p:cNvPr>
          <p:cNvSpPr/>
          <p:nvPr/>
        </p:nvSpPr>
        <p:spPr>
          <a:xfrm>
            <a:off x="779867" y="1356582"/>
            <a:ext cx="117107" cy="117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A6999F4B-57AB-3A45-8919-0B8819719097}"/>
              </a:ext>
            </a:extLst>
          </p:cNvPr>
          <p:cNvCxnSpPr>
            <a:cxnSpLocks/>
          </p:cNvCxnSpPr>
          <p:nvPr/>
        </p:nvCxnSpPr>
        <p:spPr>
          <a:xfrm>
            <a:off x="798674" y="1415137"/>
            <a:ext cx="11062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2637F431-D877-B447-9FF6-070668B1E249}"/>
              </a:ext>
            </a:extLst>
          </p:cNvPr>
          <p:cNvSpPr/>
          <p:nvPr/>
        </p:nvSpPr>
        <p:spPr>
          <a:xfrm>
            <a:off x="5253587" y="1225026"/>
            <a:ext cx="380217" cy="3802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273F2EE-F7D4-C14B-AAD4-29603235AEC6}"/>
              </a:ext>
            </a:extLst>
          </p:cNvPr>
          <p:cNvSpPr/>
          <p:nvPr/>
        </p:nvSpPr>
        <p:spPr>
          <a:xfrm>
            <a:off x="5385141" y="1356580"/>
            <a:ext cx="117107" cy="117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E10A4B03-953C-4646-9D3E-789E5B71B8E7}"/>
              </a:ext>
            </a:extLst>
          </p:cNvPr>
          <p:cNvSpPr/>
          <p:nvPr/>
        </p:nvSpPr>
        <p:spPr>
          <a:xfrm>
            <a:off x="11533199" y="1225024"/>
            <a:ext cx="380217" cy="3802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247DCB8-FAAE-5B4B-B8F5-448B1DB93F49}"/>
              </a:ext>
            </a:extLst>
          </p:cNvPr>
          <p:cNvSpPr/>
          <p:nvPr/>
        </p:nvSpPr>
        <p:spPr>
          <a:xfrm>
            <a:off x="11688599" y="1356580"/>
            <a:ext cx="117107" cy="117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FC3735D-0094-0943-BBD2-2578F74DA90B}"/>
              </a:ext>
            </a:extLst>
          </p:cNvPr>
          <p:cNvSpPr/>
          <p:nvPr/>
        </p:nvSpPr>
        <p:spPr>
          <a:xfrm>
            <a:off x="4666783" y="1699787"/>
            <a:ext cx="308649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1"/>
                </a:solidFill>
              </a:rPr>
              <a:t>2 пункт. Общее количество выпускников по ВУЗу</a:t>
            </a:r>
            <a:endParaRPr lang="es-ES" sz="1600" b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Вносятся числовые данные по выпуску в указанном периоде</a:t>
            </a:r>
            <a:endParaRPr lang="es-ES" sz="12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s-ES" sz="1200"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0D4A7ABE-5DF6-7F4D-B83E-3FB197DDB456}"/>
              </a:ext>
            </a:extLst>
          </p:cNvPr>
          <p:cNvSpPr/>
          <p:nvPr/>
        </p:nvSpPr>
        <p:spPr>
          <a:xfrm>
            <a:off x="8686997" y="1739606"/>
            <a:ext cx="317427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1"/>
                </a:solidFill>
              </a:rPr>
              <a:t>3 пункт. Сведения об институциональной аккредитации</a:t>
            </a:r>
            <a:endParaRPr lang="es-ES" sz="1600" b="1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Вносятся данные сертификата о международной аккредитации (срок действия, </a:t>
            </a:r>
            <a:r>
              <a:rPr lang="ru-RU" sz="1200" b="1" dirty="0" err="1">
                <a:solidFill>
                  <a:schemeClr val="bg2">
                    <a:lumMod val="25000"/>
                  </a:schemeClr>
                </a:solidFill>
              </a:rPr>
              <a:t>аккредитационное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 агентство, ссылка на источник)</a:t>
            </a:r>
            <a:endParaRPr lang="es-ES" sz="12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s-ES" sz="1200" dirty="0"/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599302" y="463979"/>
            <a:ext cx="9607379" cy="491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3 шаг. Внесение и корректировка внесенных данных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8" y="3050809"/>
            <a:ext cx="4396893" cy="2845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783" y="2734122"/>
            <a:ext cx="3571055" cy="1275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814" y="4026784"/>
            <a:ext cx="4356602" cy="154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5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07A93B4-DC25-AF4D-BE35-EFF80FEB9943}"/>
              </a:ext>
            </a:extLst>
          </p:cNvPr>
          <p:cNvSpPr/>
          <p:nvPr/>
        </p:nvSpPr>
        <p:spPr>
          <a:xfrm>
            <a:off x="6450497" y="0"/>
            <a:ext cx="5741504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7D6D340-AD46-D843-8509-F13264F8A4CE}"/>
              </a:ext>
            </a:extLst>
          </p:cNvPr>
          <p:cNvGrpSpPr/>
          <p:nvPr/>
        </p:nvGrpSpPr>
        <p:grpSpPr>
          <a:xfrm>
            <a:off x="1736939" y="2476249"/>
            <a:ext cx="380217" cy="380217"/>
            <a:chOff x="1736939" y="2476249"/>
            <a:chExt cx="380217" cy="380217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07DAE1BC-E26F-9243-9595-80439214508B}"/>
                </a:ext>
              </a:extLst>
            </p:cNvPr>
            <p:cNvSpPr/>
            <p:nvPr/>
          </p:nvSpPr>
          <p:spPr>
            <a:xfrm>
              <a:off x="1736939" y="2476249"/>
              <a:ext cx="380217" cy="3802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665246C9-8EE5-1443-958D-9A147B0D32B0}"/>
                </a:ext>
              </a:extLst>
            </p:cNvPr>
            <p:cNvSpPr/>
            <p:nvPr/>
          </p:nvSpPr>
          <p:spPr>
            <a:xfrm>
              <a:off x="1868495" y="2607805"/>
              <a:ext cx="117107" cy="1171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8171086-A149-B749-BC5A-71838DA0F42D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0" y="2666358"/>
            <a:ext cx="1736939" cy="9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E8C87CB1-02C6-5A40-B82F-059B66B03575}"/>
              </a:ext>
            </a:extLst>
          </p:cNvPr>
          <p:cNvSpPr/>
          <p:nvPr/>
        </p:nvSpPr>
        <p:spPr>
          <a:xfrm>
            <a:off x="250072" y="1329126"/>
            <a:ext cx="3236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Выбираем уровень ОП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sp>
        <p:nvSpPr>
          <p:cNvPr id="27" name="Заголовок 5"/>
          <p:cNvSpPr txBox="1">
            <a:spLocks/>
          </p:cNvSpPr>
          <p:nvPr/>
        </p:nvSpPr>
        <p:spPr>
          <a:xfrm>
            <a:off x="191139" y="418758"/>
            <a:ext cx="11721228" cy="491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3 шаг. Внесение и корректировка внесенных данных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63" y="1068423"/>
            <a:ext cx="7344592" cy="5789577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stCxn id="10" idx="3"/>
          </p:cNvCxnSpPr>
          <p:nvPr/>
        </p:nvCxnSpPr>
        <p:spPr>
          <a:xfrm>
            <a:off x="3486918" y="1559959"/>
            <a:ext cx="581743" cy="2308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9">
            <a:extLst>
              <a:ext uri="{FF2B5EF4-FFF2-40B4-BE49-F238E27FC236}">
                <a16:creationId xmlns:a16="http://schemas.microsoft.com/office/drawing/2014/main" id="{E8C87CB1-02C6-5A40-B82F-059B66B03575}"/>
              </a:ext>
            </a:extLst>
          </p:cNvPr>
          <p:cNvSpPr/>
          <p:nvPr/>
        </p:nvSpPr>
        <p:spPr>
          <a:xfrm>
            <a:off x="367179" y="2014104"/>
            <a:ext cx="3236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Область ОП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sp>
        <p:nvSpPr>
          <p:cNvPr id="29" name="Rectángulo 9">
            <a:extLst>
              <a:ext uri="{FF2B5EF4-FFF2-40B4-BE49-F238E27FC236}">
                <a16:creationId xmlns:a16="http://schemas.microsoft.com/office/drawing/2014/main" id="{E8C87CB1-02C6-5A40-B82F-059B66B03575}"/>
              </a:ext>
            </a:extLst>
          </p:cNvPr>
          <p:cNvSpPr/>
          <p:nvPr/>
        </p:nvSpPr>
        <p:spPr>
          <a:xfrm>
            <a:off x="211671" y="3546781"/>
            <a:ext cx="3236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Группа ОП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sp>
        <p:nvSpPr>
          <p:cNvPr id="30" name="Rectángulo 9">
            <a:extLst>
              <a:ext uri="{FF2B5EF4-FFF2-40B4-BE49-F238E27FC236}">
                <a16:creationId xmlns:a16="http://schemas.microsoft.com/office/drawing/2014/main" id="{E8C87CB1-02C6-5A40-B82F-059B66B03575}"/>
              </a:ext>
            </a:extLst>
          </p:cNvPr>
          <p:cNvSpPr/>
          <p:nvPr/>
        </p:nvSpPr>
        <p:spPr>
          <a:xfrm>
            <a:off x="191139" y="2988022"/>
            <a:ext cx="3236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Направление ОП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132191" y="2245177"/>
            <a:ext cx="1830831" cy="5710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550816" y="3198168"/>
            <a:ext cx="1325069" cy="4233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868495" y="3731108"/>
            <a:ext cx="2007390" cy="6259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9">
            <a:extLst>
              <a:ext uri="{FF2B5EF4-FFF2-40B4-BE49-F238E27FC236}">
                <a16:creationId xmlns:a16="http://schemas.microsoft.com/office/drawing/2014/main" id="{E8C87CB1-02C6-5A40-B82F-059B66B03575}"/>
              </a:ext>
            </a:extLst>
          </p:cNvPr>
          <p:cNvSpPr/>
          <p:nvPr/>
        </p:nvSpPr>
        <p:spPr>
          <a:xfrm>
            <a:off x="31241" y="4753233"/>
            <a:ext cx="32368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После заполнения всех полей необходимо нажать на кнопку «добавить»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2631607" y="5080747"/>
            <a:ext cx="1297525" cy="4573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69265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07A93B4-DC25-AF4D-BE35-EFF80FEB9943}"/>
              </a:ext>
            </a:extLst>
          </p:cNvPr>
          <p:cNvSpPr/>
          <p:nvPr/>
        </p:nvSpPr>
        <p:spPr>
          <a:xfrm>
            <a:off x="6450497" y="0"/>
            <a:ext cx="5741504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7D6D340-AD46-D843-8509-F13264F8A4CE}"/>
              </a:ext>
            </a:extLst>
          </p:cNvPr>
          <p:cNvGrpSpPr/>
          <p:nvPr/>
        </p:nvGrpSpPr>
        <p:grpSpPr>
          <a:xfrm>
            <a:off x="1739784" y="1826482"/>
            <a:ext cx="380217" cy="380217"/>
            <a:chOff x="1736939" y="2476249"/>
            <a:chExt cx="380217" cy="380217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07DAE1BC-E26F-9243-9595-80439214508B}"/>
                </a:ext>
              </a:extLst>
            </p:cNvPr>
            <p:cNvSpPr/>
            <p:nvPr/>
          </p:nvSpPr>
          <p:spPr>
            <a:xfrm>
              <a:off x="1736939" y="2476249"/>
              <a:ext cx="380217" cy="3802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665246C9-8EE5-1443-958D-9A147B0D32B0}"/>
                </a:ext>
              </a:extLst>
            </p:cNvPr>
            <p:cNvSpPr/>
            <p:nvPr/>
          </p:nvSpPr>
          <p:spPr>
            <a:xfrm>
              <a:off x="1868495" y="2607805"/>
              <a:ext cx="117107" cy="1171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8171086-A149-B749-BC5A-71838DA0F42D}"/>
              </a:ext>
            </a:extLst>
          </p:cNvPr>
          <p:cNvCxnSpPr>
            <a:cxnSpLocks/>
          </p:cNvCxnSpPr>
          <p:nvPr/>
        </p:nvCxnSpPr>
        <p:spPr>
          <a:xfrm flipV="1">
            <a:off x="0" y="2007423"/>
            <a:ext cx="1736939" cy="9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53A9603-114E-824C-93BB-40D5E7B29432}"/>
              </a:ext>
            </a:extLst>
          </p:cNvPr>
          <p:cNvCxnSpPr>
            <a:cxnSpLocks/>
          </p:cNvCxnSpPr>
          <p:nvPr/>
        </p:nvCxnSpPr>
        <p:spPr>
          <a:xfrm>
            <a:off x="7685381" y="2863907"/>
            <a:ext cx="2579571" cy="0"/>
          </a:xfrm>
          <a:prstGeom prst="line">
            <a:avLst/>
          </a:prstGeom>
          <a:ln w="571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FA3D9D3-03A7-614F-935C-5EE4A23DA4A1}"/>
              </a:ext>
            </a:extLst>
          </p:cNvPr>
          <p:cNvCxnSpPr>
            <a:cxnSpLocks/>
          </p:cNvCxnSpPr>
          <p:nvPr/>
        </p:nvCxnSpPr>
        <p:spPr>
          <a:xfrm>
            <a:off x="7685381" y="2863907"/>
            <a:ext cx="1155021" cy="0"/>
          </a:xfrm>
          <a:prstGeom prst="line">
            <a:avLst/>
          </a:prstGeom>
          <a:ln w="571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9F24AF2-063A-6341-916F-535EEBB5585C}"/>
              </a:ext>
            </a:extLst>
          </p:cNvPr>
          <p:cNvSpPr/>
          <p:nvPr/>
        </p:nvSpPr>
        <p:spPr>
          <a:xfrm>
            <a:off x="7571277" y="2439732"/>
            <a:ext cx="2693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b="1" dirty="0" err="1">
                <a:solidFill>
                  <a:srgbClr val="000000"/>
                </a:solidFill>
              </a:rPr>
              <a:t>Copywriting</a:t>
            </a:r>
            <a:endParaRPr lang="es-ES" sz="1100" b="1" dirty="0">
              <a:solidFill>
                <a:srgbClr val="000000"/>
              </a:solidFill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26B37A0-D163-F946-846C-07C9C4BF965A}"/>
              </a:ext>
            </a:extLst>
          </p:cNvPr>
          <p:cNvCxnSpPr>
            <a:cxnSpLocks/>
          </p:cNvCxnSpPr>
          <p:nvPr/>
        </p:nvCxnSpPr>
        <p:spPr>
          <a:xfrm>
            <a:off x="7685381" y="3576176"/>
            <a:ext cx="2579571" cy="0"/>
          </a:xfrm>
          <a:prstGeom prst="line">
            <a:avLst/>
          </a:prstGeom>
          <a:ln w="571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5DE916D-4BB9-0746-BEDD-693CF7A50D12}"/>
              </a:ext>
            </a:extLst>
          </p:cNvPr>
          <p:cNvCxnSpPr>
            <a:cxnSpLocks/>
          </p:cNvCxnSpPr>
          <p:nvPr/>
        </p:nvCxnSpPr>
        <p:spPr>
          <a:xfrm>
            <a:off x="7685381" y="3576176"/>
            <a:ext cx="2113137" cy="0"/>
          </a:xfrm>
          <a:prstGeom prst="line">
            <a:avLst/>
          </a:prstGeom>
          <a:ln w="571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871F228-26C9-E745-87CF-74DA97474E44}"/>
              </a:ext>
            </a:extLst>
          </p:cNvPr>
          <p:cNvSpPr/>
          <p:nvPr/>
        </p:nvSpPr>
        <p:spPr>
          <a:xfrm>
            <a:off x="7571277" y="3152001"/>
            <a:ext cx="2693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b="1" dirty="0">
                <a:solidFill>
                  <a:srgbClr val="000000"/>
                </a:solidFill>
              </a:rPr>
              <a:t>Photoshop</a:t>
            </a:r>
            <a:endParaRPr lang="es-ES" sz="1100" b="1" dirty="0">
              <a:solidFill>
                <a:srgbClr val="000000"/>
              </a:solidFill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95D02FC-93F8-D041-A0DD-9226E3B42231}"/>
              </a:ext>
            </a:extLst>
          </p:cNvPr>
          <p:cNvCxnSpPr>
            <a:cxnSpLocks/>
          </p:cNvCxnSpPr>
          <p:nvPr/>
        </p:nvCxnSpPr>
        <p:spPr>
          <a:xfrm>
            <a:off x="7685381" y="4355823"/>
            <a:ext cx="2579571" cy="0"/>
          </a:xfrm>
          <a:prstGeom prst="line">
            <a:avLst/>
          </a:prstGeom>
          <a:ln w="571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76101F4-979B-F44D-8C3F-8753B890E721}"/>
              </a:ext>
            </a:extLst>
          </p:cNvPr>
          <p:cNvCxnSpPr>
            <a:cxnSpLocks/>
          </p:cNvCxnSpPr>
          <p:nvPr/>
        </p:nvCxnSpPr>
        <p:spPr>
          <a:xfrm>
            <a:off x="7685381" y="4355823"/>
            <a:ext cx="1712084" cy="0"/>
          </a:xfrm>
          <a:prstGeom prst="line">
            <a:avLst/>
          </a:prstGeom>
          <a:ln w="571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92FA73F-EAB6-9C4A-8F03-632963753E37}"/>
              </a:ext>
            </a:extLst>
          </p:cNvPr>
          <p:cNvSpPr/>
          <p:nvPr/>
        </p:nvSpPr>
        <p:spPr>
          <a:xfrm>
            <a:off x="7571277" y="3931648"/>
            <a:ext cx="2693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b="1" dirty="0">
                <a:solidFill>
                  <a:srgbClr val="000000"/>
                </a:solidFill>
              </a:rPr>
              <a:t>Sketch</a:t>
            </a:r>
            <a:endParaRPr lang="es-ES" sz="1100" b="1" dirty="0">
              <a:solidFill>
                <a:srgbClr val="000000"/>
              </a:solidFill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E91CA9D0-1759-B04B-B4B8-F3745D139723}"/>
              </a:ext>
            </a:extLst>
          </p:cNvPr>
          <p:cNvCxnSpPr>
            <a:cxnSpLocks/>
          </p:cNvCxnSpPr>
          <p:nvPr/>
        </p:nvCxnSpPr>
        <p:spPr>
          <a:xfrm>
            <a:off x="7685381" y="5096968"/>
            <a:ext cx="2579571" cy="0"/>
          </a:xfrm>
          <a:prstGeom prst="line">
            <a:avLst/>
          </a:prstGeom>
          <a:ln w="571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A075CFB6-E461-0E47-87B6-F21F6EA58B61}"/>
              </a:ext>
            </a:extLst>
          </p:cNvPr>
          <p:cNvCxnSpPr>
            <a:cxnSpLocks/>
          </p:cNvCxnSpPr>
          <p:nvPr/>
        </p:nvCxnSpPr>
        <p:spPr>
          <a:xfrm>
            <a:off x="7685381" y="5096968"/>
            <a:ext cx="890728" cy="0"/>
          </a:xfrm>
          <a:prstGeom prst="line">
            <a:avLst/>
          </a:prstGeom>
          <a:ln w="571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1966DB7-CBD8-1145-B565-F7EEEF532104}"/>
              </a:ext>
            </a:extLst>
          </p:cNvPr>
          <p:cNvSpPr/>
          <p:nvPr/>
        </p:nvSpPr>
        <p:spPr>
          <a:xfrm>
            <a:off x="7571277" y="4672793"/>
            <a:ext cx="2693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200" b="1" dirty="0" err="1">
                <a:solidFill>
                  <a:srgbClr val="000000"/>
                </a:solidFill>
              </a:rPr>
              <a:t>InDesign</a:t>
            </a:r>
            <a:endParaRPr lang="es-ES" sz="1100" b="1" dirty="0">
              <a:solidFill>
                <a:srgbClr val="000000"/>
              </a:solidFill>
            </a:endParaRPr>
          </a:p>
        </p:txBody>
      </p:sp>
      <p:sp>
        <p:nvSpPr>
          <p:cNvPr id="27" name="Заголовок 5"/>
          <p:cNvSpPr txBox="1">
            <a:spLocks/>
          </p:cNvSpPr>
          <p:nvPr/>
        </p:nvSpPr>
        <p:spPr>
          <a:xfrm>
            <a:off x="191139" y="418758"/>
            <a:ext cx="9607379" cy="491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3 шаг. Внесение и корректировка внесенных данных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904" y="664563"/>
            <a:ext cx="5819973" cy="6036744"/>
          </a:xfrm>
          <a:prstGeom prst="rect">
            <a:avLst/>
          </a:prstGeom>
        </p:spPr>
      </p:pic>
      <p:sp>
        <p:nvSpPr>
          <p:cNvPr id="28" name="Rectángulo 9">
            <a:extLst>
              <a:ext uri="{FF2B5EF4-FFF2-40B4-BE49-F238E27FC236}">
                <a16:creationId xmlns:a16="http://schemas.microsoft.com/office/drawing/2014/main" id="{E8C87CB1-02C6-5A40-B82F-059B66B03575}"/>
              </a:ext>
            </a:extLst>
          </p:cNvPr>
          <p:cNvSpPr/>
          <p:nvPr/>
        </p:nvSpPr>
        <p:spPr>
          <a:xfrm>
            <a:off x="259197" y="2262608"/>
            <a:ext cx="34772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Для внесения данных по образовательной программе необходимо нажать кнопку «заполнить»</a:t>
            </a:r>
            <a:endParaRPr lang="es-ES" sz="3600" b="1" dirty="0">
              <a:solidFill>
                <a:schemeClr val="accent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3716662" y="1248765"/>
            <a:ext cx="1234236" cy="13294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721124" y="2322860"/>
            <a:ext cx="1430777" cy="7877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3736452" y="2995572"/>
            <a:ext cx="1513291" cy="2949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782236" y="3678913"/>
            <a:ext cx="1524884" cy="2060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683677" y="4273378"/>
            <a:ext cx="1524884" cy="2060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549537" y="5049940"/>
            <a:ext cx="1524884" cy="2060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549537" y="5776121"/>
            <a:ext cx="1524884" cy="2060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06595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07A93B4-DC25-AF4D-BE35-EFF80FEB9943}"/>
              </a:ext>
            </a:extLst>
          </p:cNvPr>
          <p:cNvSpPr/>
          <p:nvPr/>
        </p:nvSpPr>
        <p:spPr>
          <a:xfrm>
            <a:off x="6450497" y="0"/>
            <a:ext cx="5741504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7D6D340-AD46-D843-8509-F13264F8A4CE}"/>
              </a:ext>
            </a:extLst>
          </p:cNvPr>
          <p:cNvGrpSpPr/>
          <p:nvPr/>
        </p:nvGrpSpPr>
        <p:grpSpPr>
          <a:xfrm>
            <a:off x="1736939" y="2476249"/>
            <a:ext cx="380217" cy="380217"/>
            <a:chOff x="1736939" y="2476249"/>
            <a:chExt cx="380217" cy="380217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07DAE1BC-E26F-9243-9595-80439214508B}"/>
                </a:ext>
              </a:extLst>
            </p:cNvPr>
            <p:cNvSpPr/>
            <p:nvPr/>
          </p:nvSpPr>
          <p:spPr>
            <a:xfrm>
              <a:off x="1736939" y="2476249"/>
              <a:ext cx="380217" cy="3802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665246C9-8EE5-1443-958D-9A147B0D32B0}"/>
                </a:ext>
              </a:extLst>
            </p:cNvPr>
            <p:cNvSpPr/>
            <p:nvPr/>
          </p:nvSpPr>
          <p:spPr>
            <a:xfrm>
              <a:off x="1868495" y="2607805"/>
              <a:ext cx="117107" cy="1171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8171086-A149-B749-BC5A-71838DA0F42D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0" y="2666358"/>
            <a:ext cx="1736939" cy="9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F2CCADB6-5251-3547-BAFD-12A71C9B6487}"/>
              </a:ext>
            </a:extLst>
          </p:cNvPr>
          <p:cNvSpPr/>
          <p:nvPr/>
        </p:nvSpPr>
        <p:spPr>
          <a:xfrm>
            <a:off x="1985603" y="1895124"/>
            <a:ext cx="433334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Данные </a:t>
            </a:r>
            <a:r>
              <a:rPr lang="ru-RU" sz="3000" b="1" dirty="0">
                <a:latin typeface="+mj-lt"/>
                <a:ea typeface="+mj-ea"/>
                <a:cs typeface="+mj-cs"/>
              </a:rPr>
              <a:t>вносят в программу за указанный период</a:t>
            </a:r>
            <a:r>
              <a:rPr lang="ru-RU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3000" b="1" dirty="0">
                <a:latin typeface="+mj-lt"/>
                <a:ea typeface="+mj-ea"/>
                <a:cs typeface="+mj-cs"/>
              </a:rPr>
              <a:t>Если временной период не указан, то необходимо вносит данные</a:t>
            </a:r>
            <a:r>
              <a:rPr lang="ru-RU" sz="3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по состоянию на момент заполнения  </a:t>
            </a:r>
            <a:endParaRPr lang="es-ES" sz="3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53A9603-114E-824C-93BB-40D5E7B29432}"/>
              </a:ext>
            </a:extLst>
          </p:cNvPr>
          <p:cNvCxnSpPr>
            <a:cxnSpLocks/>
          </p:cNvCxnSpPr>
          <p:nvPr/>
        </p:nvCxnSpPr>
        <p:spPr>
          <a:xfrm>
            <a:off x="7685381" y="2863907"/>
            <a:ext cx="2579571" cy="0"/>
          </a:xfrm>
          <a:prstGeom prst="line">
            <a:avLst/>
          </a:prstGeom>
          <a:ln w="571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FA3D9D3-03A7-614F-935C-5EE4A23DA4A1}"/>
              </a:ext>
            </a:extLst>
          </p:cNvPr>
          <p:cNvCxnSpPr>
            <a:cxnSpLocks/>
          </p:cNvCxnSpPr>
          <p:nvPr/>
        </p:nvCxnSpPr>
        <p:spPr>
          <a:xfrm>
            <a:off x="7685381" y="2863907"/>
            <a:ext cx="1155021" cy="0"/>
          </a:xfrm>
          <a:prstGeom prst="line">
            <a:avLst/>
          </a:prstGeom>
          <a:ln w="571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26B37A0-D163-F946-846C-07C9C4BF965A}"/>
              </a:ext>
            </a:extLst>
          </p:cNvPr>
          <p:cNvCxnSpPr>
            <a:cxnSpLocks/>
          </p:cNvCxnSpPr>
          <p:nvPr/>
        </p:nvCxnSpPr>
        <p:spPr>
          <a:xfrm>
            <a:off x="7685381" y="3576176"/>
            <a:ext cx="2579571" cy="0"/>
          </a:xfrm>
          <a:prstGeom prst="line">
            <a:avLst/>
          </a:prstGeom>
          <a:ln w="571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5DE916D-4BB9-0746-BEDD-693CF7A50D12}"/>
              </a:ext>
            </a:extLst>
          </p:cNvPr>
          <p:cNvCxnSpPr>
            <a:cxnSpLocks/>
          </p:cNvCxnSpPr>
          <p:nvPr/>
        </p:nvCxnSpPr>
        <p:spPr>
          <a:xfrm>
            <a:off x="7685381" y="3576176"/>
            <a:ext cx="2113137" cy="0"/>
          </a:xfrm>
          <a:prstGeom prst="line">
            <a:avLst/>
          </a:prstGeom>
          <a:ln w="571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95D02FC-93F8-D041-A0DD-9226E3B42231}"/>
              </a:ext>
            </a:extLst>
          </p:cNvPr>
          <p:cNvCxnSpPr>
            <a:cxnSpLocks/>
          </p:cNvCxnSpPr>
          <p:nvPr/>
        </p:nvCxnSpPr>
        <p:spPr>
          <a:xfrm>
            <a:off x="7685381" y="4355823"/>
            <a:ext cx="2579571" cy="0"/>
          </a:xfrm>
          <a:prstGeom prst="line">
            <a:avLst/>
          </a:prstGeom>
          <a:ln w="571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76101F4-979B-F44D-8C3F-8753B890E721}"/>
              </a:ext>
            </a:extLst>
          </p:cNvPr>
          <p:cNvCxnSpPr>
            <a:cxnSpLocks/>
          </p:cNvCxnSpPr>
          <p:nvPr/>
        </p:nvCxnSpPr>
        <p:spPr>
          <a:xfrm>
            <a:off x="7685381" y="4355823"/>
            <a:ext cx="1712084" cy="0"/>
          </a:xfrm>
          <a:prstGeom prst="line">
            <a:avLst/>
          </a:prstGeom>
          <a:ln w="571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E91CA9D0-1759-B04B-B4B8-F3745D139723}"/>
              </a:ext>
            </a:extLst>
          </p:cNvPr>
          <p:cNvCxnSpPr>
            <a:cxnSpLocks/>
          </p:cNvCxnSpPr>
          <p:nvPr/>
        </p:nvCxnSpPr>
        <p:spPr>
          <a:xfrm>
            <a:off x="7685381" y="5096968"/>
            <a:ext cx="2579571" cy="0"/>
          </a:xfrm>
          <a:prstGeom prst="line">
            <a:avLst/>
          </a:prstGeom>
          <a:ln w="571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A075CFB6-E461-0E47-87B6-F21F6EA58B61}"/>
              </a:ext>
            </a:extLst>
          </p:cNvPr>
          <p:cNvCxnSpPr>
            <a:cxnSpLocks/>
          </p:cNvCxnSpPr>
          <p:nvPr/>
        </p:nvCxnSpPr>
        <p:spPr>
          <a:xfrm>
            <a:off x="7685381" y="5096968"/>
            <a:ext cx="890728" cy="0"/>
          </a:xfrm>
          <a:prstGeom prst="line">
            <a:avLst/>
          </a:prstGeom>
          <a:ln w="571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5"/>
          <p:cNvSpPr txBox="1">
            <a:spLocks/>
          </p:cNvSpPr>
          <p:nvPr/>
        </p:nvSpPr>
        <p:spPr>
          <a:xfrm>
            <a:off x="191139" y="418758"/>
            <a:ext cx="9607379" cy="491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3 шаг. Внесение и корректировка внесенных данных </a:t>
            </a:r>
          </a:p>
        </p:txBody>
      </p:sp>
      <p:sp>
        <p:nvSpPr>
          <p:cNvPr id="28" name="Rectángulo 6">
            <a:extLst>
              <a:ext uri="{FF2B5EF4-FFF2-40B4-BE49-F238E27FC236}">
                <a16:creationId xmlns:a16="http://schemas.microsoft.com/office/drawing/2014/main" id="{F2CCADB6-5251-3547-BAFD-12A71C9B6487}"/>
              </a:ext>
            </a:extLst>
          </p:cNvPr>
          <p:cNvSpPr/>
          <p:nvPr/>
        </p:nvSpPr>
        <p:spPr>
          <a:xfrm>
            <a:off x="6999215" y="1211282"/>
            <a:ext cx="47965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1"/>
                </a:solidFill>
              </a:rPr>
              <a:t>Подтверждение данных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000000"/>
                </a:solidFill>
              </a:rPr>
              <a:t>Для подтверждения  внесенных данных в программу необходимо указывать активные ссылки на источник (облако или  </a:t>
            </a:r>
            <a:r>
              <a:rPr lang="en-US" sz="1600" b="1" dirty="0">
                <a:solidFill>
                  <a:srgbClr val="000000"/>
                </a:solidFill>
              </a:rPr>
              <a:t>web-</a:t>
            </a:r>
            <a:r>
              <a:rPr lang="ru-RU" sz="1600" b="1" dirty="0">
                <a:solidFill>
                  <a:srgbClr val="000000"/>
                </a:solidFill>
              </a:rPr>
              <a:t>сайт)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29" name="Rectángulo 6">
            <a:extLst>
              <a:ext uri="{FF2B5EF4-FFF2-40B4-BE49-F238E27FC236}">
                <a16:creationId xmlns:a16="http://schemas.microsoft.com/office/drawing/2014/main" id="{F2CCADB6-5251-3547-BAFD-12A71C9B6487}"/>
              </a:ext>
            </a:extLst>
          </p:cNvPr>
          <p:cNvSpPr/>
          <p:nvPr/>
        </p:nvSpPr>
        <p:spPr>
          <a:xfrm>
            <a:off x="6576915" y="5466685"/>
            <a:ext cx="5615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000000"/>
                </a:solidFill>
              </a:rPr>
              <a:t>ВУЗ несет полную ответственность за корректность предоставленных данных </a:t>
            </a:r>
            <a:endParaRPr lang="es-ES" sz="2000" b="1" dirty="0">
              <a:solidFill>
                <a:srgbClr val="000000"/>
              </a:solidFill>
            </a:endParaRPr>
          </a:p>
        </p:txBody>
      </p:sp>
      <p:pic>
        <p:nvPicPr>
          <p:cNvPr id="30" name="Marcador de posición de imagen 36" descr="Imagen que contiene pared&#10;&#10;Descripción generada automáticamente">
            <a:extLst>
              <a:ext uri="{FF2B5EF4-FFF2-40B4-BE49-F238E27FC236}">
                <a16:creationId xmlns:a16="http://schemas.microsoft.com/office/drawing/2014/main" id="{7DC8BA6D-2D54-3E41-B8BA-6463D3C663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696" y="5032450"/>
            <a:ext cx="1453243" cy="1453243"/>
          </a:xfrm>
          <a:prstGeom prst="rect">
            <a:avLst/>
          </a:prstGeom>
        </p:spPr>
      </p:pic>
      <p:pic>
        <p:nvPicPr>
          <p:cNvPr id="31" name="Marcador de posición de imagen 38">
            <a:extLst>
              <a:ext uri="{FF2B5EF4-FFF2-40B4-BE49-F238E27FC236}">
                <a16:creationId xmlns:a16="http://schemas.microsoft.com/office/drawing/2014/main" id="{1CBFFA82-2734-2842-926A-94D97241B8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197" y="4968817"/>
            <a:ext cx="1453243" cy="1453243"/>
          </a:xfrm>
          <a:prstGeom prst="rect">
            <a:avLst/>
          </a:prstGeom>
        </p:spPr>
      </p:pic>
      <p:pic>
        <p:nvPicPr>
          <p:cNvPr id="32" name="Picture 2" descr="https://vectorified.com/image/laptop-vector-png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40" y="5167334"/>
            <a:ext cx="1821180" cy="12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18370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 descr="Imagen que contiene interior, ordenador, teclado, mesa&#10;&#10;Descripción generada automáticamente">
            <a:extLst>
              <a:ext uri="{FF2B5EF4-FFF2-40B4-BE49-F238E27FC236}">
                <a16:creationId xmlns:a16="http://schemas.microsoft.com/office/drawing/2014/main" id="{387FCD09-17E6-B442-87C9-E89335EA86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0C58A84-E0ED-8A49-B8BC-135EA2D68560}"/>
              </a:ext>
            </a:extLst>
          </p:cNvPr>
          <p:cNvSpPr/>
          <p:nvPr/>
        </p:nvSpPr>
        <p:spPr>
          <a:xfrm>
            <a:off x="0" y="0"/>
            <a:ext cx="2484878" cy="68580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DDAECF4-BC26-2C43-B6F8-D2C766BC52F1}"/>
              </a:ext>
            </a:extLst>
          </p:cNvPr>
          <p:cNvSpPr/>
          <p:nvPr/>
        </p:nvSpPr>
        <p:spPr>
          <a:xfrm>
            <a:off x="6535828" y="1118311"/>
            <a:ext cx="5656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20"/>
              </a:lnSpc>
              <a:spcAft>
                <a:spcPts val="1800"/>
              </a:spcAft>
            </a:pPr>
            <a:r>
              <a:rPr lang="ru-RU" sz="2000" dirty="0">
                <a:solidFill>
                  <a:srgbClr val="000000"/>
                </a:solidFill>
              </a:rPr>
              <a:t>В случае досрочного завершения внесения данных ответственное лицо информирует об этом группу ранжирования по электронному адресу: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hlinkClick r:id="rId3"/>
              </a:rPr>
              <a:t>rating.naar@mail.ru</a:t>
            </a:r>
            <a:r>
              <a:rPr lang="ru-RU" sz="2000" dirty="0">
                <a:solidFill>
                  <a:srgbClr val="000000"/>
                </a:solidFill>
              </a:rPr>
              <a:t> Начиная с 1 апреля 2024 г. доступ к базе будет прекращен. </a:t>
            </a:r>
            <a:br>
              <a:rPr lang="es-ES" sz="1050" dirty="0">
                <a:solidFill>
                  <a:srgbClr val="000000"/>
                </a:solidFill>
              </a:rPr>
            </a:br>
            <a:endParaRPr lang="es-ES" sz="1100" b="0" dirty="0">
              <a:effectLst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094F5AD-AD38-B147-9D75-1405768326F4}"/>
              </a:ext>
            </a:extLst>
          </p:cNvPr>
          <p:cNvSpPr txBox="1">
            <a:spLocks/>
          </p:cNvSpPr>
          <p:nvPr/>
        </p:nvSpPr>
        <p:spPr>
          <a:xfrm>
            <a:off x="7104428" y="262682"/>
            <a:ext cx="405907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Итоги Рейтинга</a:t>
            </a:r>
            <a:endParaRPr lang="es-ES" b="1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7DBF7FC-931B-994F-ADAB-41AA9C95B0DE}"/>
              </a:ext>
            </a:extLst>
          </p:cNvPr>
          <p:cNvCxnSpPr>
            <a:cxnSpLocks/>
          </p:cNvCxnSpPr>
          <p:nvPr/>
        </p:nvCxnSpPr>
        <p:spPr>
          <a:xfrm>
            <a:off x="7844177" y="3057303"/>
            <a:ext cx="2579571" cy="0"/>
          </a:xfrm>
          <a:prstGeom prst="line">
            <a:avLst/>
          </a:prstGeom>
          <a:ln w="571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D13C055-5664-B346-B621-8EDF146D3CD1}"/>
              </a:ext>
            </a:extLst>
          </p:cNvPr>
          <p:cNvCxnSpPr>
            <a:cxnSpLocks/>
          </p:cNvCxnSpPr>
          <p:nvPr/>
        </p:nvCxnSpPr>
        <p:spPr>
          <a:xfrm>
            <a:off x="7866463" y="3057303"/>
            <a:ext cx="1155021" cy="0"/>
          </a:xfrm>
          <a:prstGeom prst="line">
            <a:avLst/>
          </a:prstGeom>
          <a:ln w="571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0FA22D4-458A-9144-9B99-1704EA4F76E8}"/>
              </a:ext>
            </a:extLst>
          </p:cNvPr>
          <p:cNvCxnSpPr>
            <a:cxnSpLocks/>
          </p:cNvCxnSpPr>
          <p:nvPr/>
        </p:nvCxnSpPr>
        <p:spPr>
          <a:xfrm>
            <a:off x="7154189" y="5663393"/>
            <a:ext cx="2579571" cy="0"/>
          </a:xfrm>
          <a:prstGeom prst="line">
            <a:avLst/>
          </a:prstGeom>
          <a:ln w="57150" cap="rnd">
            <a:solidFill>
              <a:schemeClr val="accent1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82395FA-154B-B24B-B44A-D951BB41273C}"/>
              </a:ext>
            </a:extLst>
          </p:cNvPr>
          <p:cNvCxnSpPr>
            <a:cxnSpLocks/>
          </p:cNvCxnSpPr>
          <p:nvPr/>
        </p:nvCxnSpPr>
        <p:spPr>
          <a:xfrm>
            <a:off x="7154189" y="5663393"/>
            <a:ext cx="2113137" cy="0"/>
          </a:xfrm>
          <a:prstGeom prst="line">
            <a:avLst/>
          </a:prstGeom>
          <a:ln w="571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309421" y="357664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Результаты публикуются на сайте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iaar.agency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и в республиканских СМИ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470</Words>
  <Application>Microsoft Office PowerPoint</Application>
  <PresentationFormat>Широкоэкранный</PresentationFormat>
  <Paragraphs>70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Тема Office</vt:lpstr>
      <vt:lpstr>Независимое агентство аккредитации и рейтинга </vt:lpstr>
      <vt:lpstr>Презентация PowerPoint</vt:lpstr>
      <vt:lpstr>1 шаг. Регистрация </vt:lpstr>
      <vt:lpstr>2 шаг. Заполнение базы данных Рейтинга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случае возникновения вопросов, вы можете обратится по контактам указанным ниже: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Gylfia Nazyrova</cp:lastModifiedBy>
  <cp:revision>19</cp:revision>
  <dcterms:created xsi:type="dcterms:W3CDTF">2022-01-26T11:01:58Z</dcterms:created>
  <dcterms:modified xsi:type="dcterms:W3CDTF">2024-01-19T05:33:15Z</dcterms:modified>
</cp:coreProperties>
</file>